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65" r:id="rId3"/>
    <p:sldId id="263" r:id="rId4"/>
    <p:sldId id="275" r:id="rId5"/>
    <p:sldId id="271" r:id="rId6"/>
    <p:sldId id="273" r:id="rId7"/>
    <p:sldId id="270" r:id="rId8"/>
    <p:sldId id="257" r:id="rId9"/>
    <p:sldId id="262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8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788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Running a recurring monthly, quarterly, or even annual membership site can be very profitable.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78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If done correctly, membership sites can withstand the test of time.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26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However, no matter how powerful your software tools are, what good is the membership itself if you can’t keep your customers?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26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You see, the average retention rate–or in other words, how long somebody actually stays on your website – is often three months or less.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97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big question is how can you increase your retention rate so that your customers become long-term members?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383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Discover How to Increase Your Retention Rate So That You Can Keep Your Website’s Members Happily Paying You On A Recurring Basis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Video #1 - Introduction to Increasing Your Retention </a:t>
            </a:r>
            <a:r>
              <a:rPr lang="en-US" b="1" dirty="0" smtClean="0"/>
              <a:t>Rate</a:t>
            </a:r>
          </a:p>
          <a:p>
            <a:r>
              <a:rPr lang="en-US" b="1" dirty="0" smtClean="0"/>
              <a:t>Video </a:t>
            </a:r>
            <a:r>
              <a:rPr lang="en-US" b="1" dirty="0" smtClean="0"/>
              <a:t>#2 - When They First </a:t>
            </a:r>
            <a:r>
              <a:rPr lang="en-US" b="1" dirty="0" smtClean="0"/>
              <a:t>Join</a:t>
            </a:r>
          </a:p>
          <a:p>
            <a:r>
              <a:rPr lang="en-US" b="1" dirty="0" smtClean="0"/>
              <a:t>Video </a:t>
            </a:r>
            <a:r>
              <a:rPr lang="en-US" b="1" dirty="0" smtClean="0"/>
              <a:t>#3 - Quick-Start Training </a:t>
            </a:r>
            <a:r>
              <a:rPr lang="en-US" b="1" dirty="0" smtClean="0"/>
              <a:t>Videos</a:t>
            </a:r>
          </a:p>
          <a:p>
            <a:r>
              <a:rPr lang="en-US" b="1" dirty="0" smtClean="0"/>
              <a:t>Video </a:t>
            </a:r>
            <a:r>
              <a:rPr lang="en-US" b="1" dirty="0" smtClean="0"/>
              <a:t>#4 - Site Layout and </a:t>
            </a:r>
            <a:r>
              <a:rPr lang="en-US" b="1" dirty="0" smtClean="0"/>
              <a:t>Navigation</a:t>
            </a:r>
          </a:p>
          <a:p>
            <a:r>
              <a:rPr lang="en-US" b="1" dirty="0" smtClean="0"/>
              <a:t>Video </a:t>
            </a:r>
            <a:r>
              <a:rPr lang="en-US" b="1" dirty="0" smtClean="0"/>
              <a:t>#5 - What Software Should You Use?</a:t>
            </a:r>
            <a:endParaRPr lang="en-US" b="1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Video #6 - Public Recognition</a:t>
            </a:r>
          </a:p>
          <a:p>
            <a:r>
              <a:rPr lang="en-US" sz="2000" b="1" dirty="0" smtClean="0"/>
              <a:t>Video </a:t>
            </a:r>
            <a:r>
              <a:rPr lang="en-US" sz="2000" b="1" dirty="0" smtClean="0"/>
              <a:t>#7 - Grandfather </a:t>
            </a:r>
            <a:r>
              <a:rPr lang="en-US" sz="2000" b="1" dirty="0" smtClean="0"/>
              <a:t>Pricing</a:t>
            </a:r>
          </a:p>
          <a:p>
            <a:r>
              <a:rPr lang="en-US" sz="2000" b="1" dirty="0" smtClean="0"/>
              <a:t>Video </a:t>
            </a:r>
            <a:r>
              <a:rPr lang="en-US" sz="2000" b="1" dirty="0" smtClean="0"/>
              <a:t>#8 - Creating a </a:t>
            </a:r>
            <a:r>
              <a:rPr lang="en-US" sz="2000" b="1" smtClean="0"/>
              <a:t>Content </a:t>
            </a:r>
            <a:r>
              <a:rPr lang="en-US" sz="2000" b="1" smtClean="0"/>
              <a:t>Democracy</a:t>
            </a:r>
          </a:p>
          <a:p>
            <a:r>
              <a:rPr lang="en-US" sz="2000" b="1" smtClean="0"/>
              <a:t>Video </a:t>
            </a:r>
            <a:r>
              <a:rPr lang="en-US" sz="2000" b="1" dirty="0" smtClean="0"/>
              <a:t>#9 - Releasing Your Content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525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create a high-retention recurrent membership site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431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 grab this video course today!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1756</TotalTime>
  <Words>209</Words>
  <Application>Microsoft Office PowerPoint</Application>
  <PresentationFormat>On-screen Show (16:9)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Running a recurring monthly, quarterly, or even annual membership site can be very profitable.</vt:lpstr>
      <vt:lpstr>If done correctly, membership sites can withstand the test of time. </vt:lpstr>
      <vt:lpstr>However, no matter how powerful your software tools are, what good is the membership itself if you can’t keep your customers?</vt:lpstr>
      <vt:lpstr>You see, the average retention rate–or in other words, how long somebody actually stays on your website – is often three months or less.</vt:lpstr>
      <vt:lpstr>The big question is how can you increase your retention rate so that your customers become long-term members?</vt:lpstr>
      <vt:lpstr>Discover How to Increase Your Retention Rate So That You Can Keep Your Website’s Members Happily Paying You On A Recurring Basis</vt:lpstr>
      <vt:lpstr>Videos Overview</vt:lpstr>
      <vt:lpstr>how to create a high-retention recurrent membership site</vt:lpstr>
      <vt:lpstr>So grab this video course today!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147</cp:revision>
  <dcterms:created xsi:type="dcterms:W3CDTF">2011-12-11T03:09:54Z</dcterms:created>
  <dcterms:modified xsi:type="dcterms:W3CDTF">2015-03-27T22:24:26Z</dcterms:modified>
</cp:coreProperties>
</file>