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57752" y="2714620"/>
            <a:ext cx="4057624" cy="1470025"/>
          </a:xfrm>
        </p:spPr>
        <p:txBody>
          <a:bodyPr>
            <a:normAutofit/>
          </a:bodyPr>
          <a:lstStyle/>
          <a:p>
            <a:r>
              <a:rPr lang="en-US" sz="2400" spc="600" dirty="0" smtClean="0"/>
              <a:t>MOBILE  WEBSITES</a:t>
            </a:r>
            <a:endParaRPr lang="en-US" sz="2400" spc="6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429124" y="2714620"/>
            <a:ext cx="92869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|</a:t>
            </a:r>
          </a:p>
        </p:txBody>
      </p:sp>
      <p:sp>
        <p:nvSpPr>
          <p:cNvPr id="9" name="Rectangle 8"/>
          <p:cNvSpPr/>
          <p:nvPr/>
        </p:nvSpPr>
        <p:spPr>
          <a:xfrm>
            <a:off x="2357422" y="3214686"/>
            <a:ext cx="535785" cy="535785"/>
          </a:xfrm>
          <a:prstGeom prst="rect">
            <a:avLst/>
          </a:prstGeom>
          <a:solidFill>
            <a:srgbClr val="00B0F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071802" y="3357562"/>
            <a:ext cx="214314" cy="21431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500430" y="3286124"/>
            <a:ext cx="357190" cy="357190"/>
          </a:xfrm>
          <a:prstGeom prst="rect">
            <a:avLst/>
          </a:prstGeom>
          <a:solidFill>
            <a:srgbClr val="00B0F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071934" y="3214686"/>
            <a:ext cx="500066" cy="500066"/>
          </a:xfrm>
          <a:prstGeom prst="rect">
            <a:avLst/>
          </a:prstGeom>
          <a:solidFill>
            <a:srgbClr val="00B0F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83402" y="1571612"/>
            <a:ext cx="21579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600" dirty="0" smtClean="0"/>
              <a:t>THERE  ARE</a:t>
            </a:r>
            <a:endParaRPr lang="en-US" sz="2000" spc="600" dirty="0"/>
          </a:p>
        </p:txBody>
      </p:sp>
      <p:sp>
        <p:nvSpPr>
          <p:cNvPr id="5" name="TextBox 4"/>
          <p:cNvSpPr txBox="1"/>
          <p:nvPr/>
        </p:nvSpPr>
        <p:spPr>
          <a:xfrm>
            <a:off x="4569919" y="1786772"/>
            <a:ext cx="24016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1 BILLION</a:t>
            </a:r>
            <a:endParaRPr lang="en-US" sz="44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155283" y="1428736"/>
            <a:ext cx="92869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|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548983" y="1443378"/>
            <a:ext cx="92869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|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83845" y="2428868"/>
            <a:ext cx="37743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600" dirty="0" smtClean="0"/>
              <a:t>SMARTPHONE  USERS</a:t>
            </a:r>
            <a:endParaRPr lang="en-US" sz="2000" spc="600" dirty="0"/>
          </a:p>
        </p:txBody>
      </p:sp>
      <p:sp>
        <p:nvSpPr>
          <p:cNvPr id="9" name="TextBox 8"/>
          <p:cNvSpPr txBox="1"/>
          <p:nvPr/>
        </p:nvSpPr>
        <p:spPr>
          <a:xfrm>
            <a:off x="5354906" y="3071810"/>
            <a:ext cx="8867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600" dirty="0" smtClean="0"/>
              <a:t>AND</a:t>
            </a:r>
            <a:endParaRPr lang="en-US" sz="2000" spc="600" dirty="0"/>
          </a:p>
        </p:txBody>
      </p:sp>
      <p:sp>
        <p:nvSpPr>
          <p:cNvPr id="10" name="TextBox 9"/>
          <p:cNvSpPr txBox="1"/>
          <p:nvPr/>
        </p:nvSpPr>
        <p:spPr>
          <a:xfrm>
            <a:off x="4155283" y="3929066"/>
            <a:ext cx="33657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600" dirty="0" smtClean="0"/>
              <a:t>USERS ARE</a:t>
            </a:r>
          </a:p>
          <a:p>
            <a:r>
              <a:rPr lang="en-US" sz="2000" spc="600" dirty="0" smtClean="0"/>
              <a:t>EXPECTED BY 2015</a:t>
            </a:r>
            <a:endParaRPr lang="en-US" sz="2000" spc="600" dirty="0"/>
          </a:p>
        </p:txBody>
      </p:sp>
      <p:sp>
        <p:nvSpPr>
          <p:cNvPr id="11" name="TextBox 10"/>
          <p:cNvSpPr txBox="1"/>
          <p:nvPr/>
        </p:nvSpPr>
        <p:spPr>
          <a:xfrm>
            <a:off x="4656085" y="3333278"/>
            <a:ext cx="23006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200" dirty="0" smtClean="0"/>
              <a:t>2 BILLION</a:t>
            </a:r>
            <a:endParaRPr lang="en-US" sz="4200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170633" y="2959107"/>
            <a:ext cx="92869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|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528087" y="2959107"/>
            <a:ext cx="92869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|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722381" y="5529220"/>
            <a:ext cx="58619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</a:rPr>
              <a:t>REACH THEM VIA YOUR DEDICATED MOBILE WEBSITE</a:t>
            </a:r>
            <a:endParaRPr lang="en-US" sz="2000" b="1" dirty="0">
              <a:solidFill>
                <a:srgbClr val="00B0F0"/>
              </a:solidFill>
            </a:endParaRPr>
          </a:p>
        </p:txBody>
      </p:sp>
      <p:pic>
        <p:nvPicPr>
          <p:cNvPr id="3074" name="Picture 2" descr="C:\Users\DELL\Desktop\telef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6325" y="1000108"/>
            <a:ext cx="3000396" cy="4375578"/>
          </a:xfrm>
          <a:prstGeom prst="rect">
            <a:avLst/>
          </a:prstGeom>
          <a:noFill/>
        </p:spPr>
      </p:pic>
      <p:sp>
        <p:nvSpPr>
          <p:cNvPr id="14" name="pole tekstowe 3"/>
          <p:cNvSpPr txBox="1"/>
          <p:nvPr/>
        </p:nvSpPr>
        <p:spPr>
          <a:xfrm>
            <a:off x="0" y="6611779"/>
            <a:ext cx="16546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yriad Pro" pitchFamily="34" charset="0"/>
              </a:rPr>
              <a:t>so</a:t>
            </a:r>
            <a:r>
              <a:rPr lang="pl-PL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yriad Pro" pitchFamily="34" charset="0"/>
              </a:rPr>
              <a:t>urce</a:t>
            </a:r>
            <a:r>
              <a:rPr lang="pl-PL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yriad Pro" pitchFamily="34" charset="0"/>
              </a:rPr>
              <a:t>: bussineswire.com</a:t>
            </a:r>
            <a:endParaRPr lang="pl-PL" sz="1000" dirty="0">
              <a:solidFill>
                <a:schemeClr val="tx1">
                  <a:lumMod val="75000"/>
                  <a:lumOff val="25000"/>
                </a:schemeClr>
              </a:solidFill>
              <a:latin typeface="Myriad Pro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2" grpId="0"/>
      <p:bldP spid="13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DELL\Desktop\Untitled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02886"/>
            <a:ext cx="5224867" cy="382637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382599" y="1071546"/>
            <a:ext cx="4261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300" dirty="0" smtClean="0">
                <a:solidFill>
                  <a:srgbClr val="00B0F0"/>
                </a:solidFill>
              </a:rPr>
              <a:t>|</a:t>
            </a:r>
            <a:r>
              <a:rPr lang="en-US" sz="2400" spc="300" dirty="0" smtClean="0"/>
              <a:t>PEOPLE BUY VIA MOBILE</a:t>
            </a:r>
            <a:endParaRPr lang="en-US" sz="2400" spc="300" dirty="0"/>
          </a:p>
        </p:txBody>
      </p:sp>
      <p:sp>
        <p:nvSpPr>
          <p:cNvPr id="8" name="TextBox 7"/>
          <p:cNvSpPr txBox="1"/>
          <p:nvPr/>
        </p:nvSpPr>
        <p:spPr>
          <a:xfrm>
            <a:off x="1428728" y="5672096"/>
            <a:ext cx="63582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B0F0"/>
                </a:solidFill>
              </a:rPr>
              <a:t>LET THEM BUY YOUR PRODUCT VIA THEIR MOBILE DEVICE</a:t>
            </a:r>
            <a:endParaRPr lang="en-US" sz="2000" b="1" dirty="0"/>
          </a:p>
        </p:txBody>
      </p:sp>
      <p:sp>
        <p:nvSpPr>
          <p:cNvPr id="5" name="Rectangle 4"/>
          <p:cNvSpPr/>
          <p:nvPr/>
        </p:nvSpPr>
        <p:spPr>
          <a:xfrm>
            <a:off x="6634501" y="4071942"/>
            <a:ext cx="214314" cy="21431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20253" y="4000504"/>
            <a:ext cx="1228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People 18+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634501" y="4416990"/>
            <a:ext cx="214314" cy="21431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906286" y="4345552"/>
            <a:ext cx="1523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People 18 - 24</a:t>
            </a:r>
            <a:endParaRPr lang="en-US" dirty="0"/>
          </a:p>
        </p:txBody>
      </p:sp>
      <p:sp>
        <p:nvSpPr>
          <p:cNvPr id="11" name="pole tekstowe 3"/>
          <p:cNvSpPr txBox="1"/>
          <p:nvPr/>
        </p:nvSpPr>
        <p:spPr>
          <a:xfrm>
            <a:off x="0" y="6550223"/>
            <a:ext cx="14622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yriad Pro" pitchFamily="34" charset="0"/>
              </a:rPr>
              <a:t>so</a:t>
            </a:r>
            <a:r>
              <a:rPr lang="pl-PL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yriad Pro" pitchFamily="34" charset="0"/>
              </a:rPr>
              <a:t>urce</a:t>
            </a:r>
            <a:r>
              <a:rPr lang="pl-PL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yriad Pro" pitchFamily="34" charset="0"/>
              </a:rPr>
              <a:t>: saymedia.com</a:t>
            </a:r>
            <a:endParaRPr lang="pl-PL" sz="1000" dirty="0">
              <a:solidFill>
                <a:schemeClr val="tx1">
                  <a:lumMod val="75000"/>
                  <a:lumOff val="25000"/>
                </a:schemeClr>
              </a:solidFill>
              <a:latin typeface="Myriad Pro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 animBg="1"/>
      <p:bldP spid="6" grpId="0"/>
      <p:bldP spid="9" grpId="0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ELL\Desktop\Untitle5d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3116"/>
            <a:ext cx="8039100" cy="32194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57190" y="1038509"/>
            <a:ext cx="5729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pc="300" dirty="0" smtClean="0">
                <a:solidFill>
                  <a:srgbClr val="00B0F0"/>
                </a:solidFill>
              </a:rPr>
              <a:t>|</a:t>
            </a:r>
            <a:r>
              <a:rPr lang="pl-PL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PEOPLE WANT GOOD MOBILE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pl-PL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EXPERIENCE</a:t>
            </a:r>
            <a:endParaRPr lang="en-US" sz="2400" spc="300" dirty="0"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5786454"/>
            <a:ext cx="68707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00B0F0"/>
                </a:solidFill>
                <a:latin typeface="Myriad Pro" pitchFamily="34" charset="0"/>
              </a:rPr>
              <a:t>MAKE YOUR CUSTOMERS MOBILE EXPERIENCE FEEL GOOD!</a:t>
            </a:r>
            <a:endParaRPr lang="pl-PL" sz="2000" b="1" dirty="0">
              <a:solidFill>
                <a:srgbClr val="00B0F0"/>
              </a:solidFill>
              <a:latin typeface="Myriad Pro" pitchFamily="34" charset="0"/>
            </a:endParaRPr>
          </a:p>
        </p:txBody>
      </p:sp>
      <p:sp>
        <p:nvSpPr>
          <p:cNvPr id="7" name="pole tekstowe 3"/>
          <p:cNvSpPr txBox="1"/>
          <p:nvPr/>
        </p:nvSpPr>
        <p:spPr>
          <a:xfrm>
            <a:off x="0" y="6550223"/>
            <a:ext cx="12987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yriad Pro" pitchFamily="34" charset="0"/>
              </a:rPr>
              <a:t>so</a:t>
            </a:r>
            <a:r>
              <a:rPr lang="pl-PL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yriad Pro" pitchFamily="34" charset="0"/>
              </a:rPr>
              <a:t>urce</a:t>
            </a:r>
            <a:r>
              <a:rPr lang="pl-PL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yriad Pro" pitchFamily="34" charset="0"/>
              </a:rPr>
              <a:t>: gomez.com</a:t>
            </a:r>
            <a:endParaRPr lang="pl-PL" sz="1000" dirty="0">
              <a:solidFill>
                <a:schemeClr val="tx1">
                  <a:lumMod val="75000"/>
                  <a:lumOff val="25000"/>
                </a:schemeClr>
              </a:solidFill>
              <a:latin typeface="Myriad Pro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64896" y="1714488"/>
            <a:ext cx="3685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600" dirty="0" smtClean="0"/>
              <a:t>MOBILE  ADS  ARE</a:t>
            </a:r>
            <a:endParaRPr lang="en-US" sz="2400" spc="600" dirty="0"/>
          </a:p>
        </p:txBody>
      </p:sp>
      <p:sp>
        <p:nvSpPr>
          <p:cNvPr id="5" name="TextBox 4"/>
          <p:cNvSpPr txBox="1"/>
          <p:nvPr/>
        </p:nvSpPr>
        <p:spPr>
          <a:xfrm>
            <a:off x="2021954" y="1928802"/>
            <a:ext cx="503746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solidFill>
                  <a:srgbClr val="00B0F0"/>
                </a:solidFill>
              </a:rPr>
              <a:t>39% </a:t>
            </a:r>
            <a:r>
              <a:rPr lang="en-US" sz="6600" dirty="0" smtClean="0">
                <a:solidFill>
                  <a:srgbClr val="00B0F0"/>
                </a:solidFill>
              </a:rPr>
              <a:t>CHEAPER</a:t>
            </a:r>
            <a:endParaRPr lang="en-US" sz="6600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50582" y="2857496"/>
            <a:ext cx="42157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600" dirty="0" smtClean="0"/>
              <a:t>THAN  DESKTOP  ADS</a:t>
            </a:r>
            <a:endParaRPr lang="en-US" sz="2400" spc="600" dirty="0"/>
          </a:p>
        </p:txBody>
      </p:sp>
      <p:sp>
        <p:nvSpPr>
          <p:cNvPr id="7" name="Rectangle 6"/>
          <p:cNvSpPr/>
          <p:nvPr/>
        </p:nvSpPr>
        <p:spPr>
          <a:xfrm>
            <a:off x="3344647" y="3786190"/>
            <a:ext cx="535785" cy="535785"/>
          </a:xfrm>
          <a:prstGeom prst="rect">
            <a:avLst/>
          </a:prstGeom>
          <a:solidFill>
            <a:srgbClr val="00B0F0">
              <a:alpha val="3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059027" y="3929066"/>
            <a:ext cx="214314" cy="21431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487655" y="3857628"/>
            <a:ext cx="357190" cy="357190"/>
          </a:xfrm>
          <a:prstGeom prst="rect">
            <a:avLst/>
          </a:prstGeom>
          <a:solidFill>
            <a:srgbClr val="00B0F0">
              <a:alpha val="2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059159" y="3786190"/>
            <a:ext cx="500066" cy="500066"/>
          </a:xfrm>
          <a:prstGeom prst="rect">
            <a:avLst/>
          </a:prstGeom>
          <a:solidFill>
            <a:srgbClr val="00B0F0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773011" y="5000636"/>
            <a:ext cx="54421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B0F0"/>
                </a:solidFill>
                <a:latin typeface="Myriad Pro" pitchFamily="34" charset="0"/>
              </a:rPr>
              <a:t>REACH YOUR CLIENTS CHEAPER</a:t>
            </a:r>
            <a:endParaRPr lang="en-US" sz="2000" b="1" dirty="0" smtClean="0">
              <a:solidFill>
                <a:srgbClr val="00B0F0"/>
              </a:solidFill>
              <a:latin typeface="Myriad Pro" pitchFamily="34" charset="0"/>
            </a:endParaRPr>
          </a:p>
          <a:p>
            <a:pPr algn="ctr"/>
            <a:r>
              <a:rPr lang="pl-PL" sz="2000" b="1" dirty="0" smtClean="0">
                <a:solidFill>
                  <a:srgbClr val="00B0F0"/>
                </a:solidFill>
                <a:latin typeface="Myriad Pro" pitchFamily="34" charset="0"/>
              </a:rPr>
              <a:t>AND SERVE THEM GOOD MOBILE EXPERIENCE!</a:t>
            </a:r>
            <a:endParaRPr lang="pl-PL" sz="2000" b="1" dirty="0">
              <a:solidFill>
                <a:srgbClr val="00B0F0"/>
              </a:solidFill>
              <a:latin typeface="Myriad Pro" pitchFamily="34" charset="0"/>
            </a:endParaRPr>
          </a:p>
        </p:txBody>
      </p:sp>
      <p:sp>
        <p:nvSpPr>
          <p:cNvPr id="12" name="pole tekstowe 3"/>
          <p:cNvSpPr txBox="1"/>
          <p:nvPr/>
        </p:nvSpPr>
        <p:spPr>
          <a:xfrm>
            <a:off x="0" y="6550223"/>
            <a:ext cx="16514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yriad Pro" pitchFamily="34" charset="0"/>
              </a:rPr>
              <a:t>so</a:t>
            </a:r>
            <a:r>
              <a:rPr lang="pl-PL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yriad Pro" pitchFamily="34" charset="0"/>
              </a:rPr>
              <a:t>urce</a:t>
            </a:r>
            <a:r>
              <a:rPr lang="pl-PL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yriad Pro" pitchFamily="34" charset="0"/>
              </a:rPr>
              <a:t>: latitudegroup.com</a:t>
            </a:r>
            <a:endParaRPr lang="pl-PL" sz="1000" dirty="0">
              <a:solidFill>
                <a:schemeClr val="tx1">
                  <a:lumMod val="75000"/>
                  <a:lumOff val="25000"/>
                </a:schemeClr>
              </a:solidFill>
              <a:latin typeface="Myriad Pro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8" grpId="0" animBg="1"/>
      <p:bldP spid="9" grpId="0" animBg="1"/>
      <p:bldP spid="10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DELL\Desktop\8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71454"/>
            <a:ext cx="2857488" cy="35718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37284" y="1285900"/>
            <a:ext cx="43284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300" dirty="0" smtClean="0"/>
              <a:t>PEOPLE CLICK TABLET ADS</a:t>
            </a:r>
            <a:endParaRPr lang="en-US" sz="2400" spc="300" dirty="0"/>
          </a:p>
        </p:txBody>
      </p:sp>
      <p:sp>
        <p:nvSpPr>
          <p:cNvPr id="6" name="TextBox 5"/>
          <p:cNvSpPr txBox="1"/>
          <p:nvPr/>
        </p:nvSpPr>
        <p:spPr>
          <a:xfrm>
            <a:off x="1071538" y="1643090"/>
            <a:ext cx="47949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B0F0"/>
                </a:solidFill>
              </a:rPr>
              <a:t>31% </a:t>
            </a:r>
            <a:r>
              <a:rPr lang="en-US" sz="4800" dirty="0" smtClean="0">
                <a:solidFill>
                  <a:srgbClr val="00B0F0"/>
                </a:solidFill>
              </a:rPr>
              <a:t>MORE OFTEN</a:t>
            </a:r>
            <a:endParaRPr lang="en-US" sz="4800" dirty="0">
              <a:solidFill>
                <a:srgbClr val="00B0F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488" y="3500438"/>
            <a:ext cx="38893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pc="300" dirty="0" smtClean="0"/>
              <a:t>AND SMARTPHONE ADS</a:t>
            </a:r>
            <a:endParaRPr lang="en-US" sz="2400" spc="300" dirty="0"/>
          </a:p>
        </p:txBody>
      </p:sp>
      <p:sp>
        <p:nvSpPr>
          <p:cNvPr id="9" name="TextBox 8"/>
          <p:cNvSpPr txBox="1"/>
          <p:nvPr/>
        </p:nvSpPr>
        <p:spPr>
          <a:xfrm>
            <a:off x="2786050" y="3883887"/>
            <a:ext cx="47949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B0F0"/>
                </a:solidFill>
              </a:rPr>
              <a:t>72% </a:t>
            </a:r>
            <a:r>
              <a:rPr lang="en-US" sz="4800" dirty="0" smtClean="0">
                <a:solidFill>
                  <a:srgbClr val="00B0F0"/>
                </a:solidFill>
              </a:rPr>
              <a:t>MORE OFTEN</a:t>
            </a:r>
            <a:endParaRPr lang="en-US" sz="4800" dirty="0">
              <a:solidFill>
                <a:srgbClr val="00B0F0"/>
              </a:solidFill>
            </a:endParaRPr>
          </a:p>
        </p:txBody>
      </p:sp>
      <p:pic>
        <p:nvPicPr>
          <p:cNvPr id="1027" name="Picture 3" descr="C:\Users\DELL\Desktop\ID-1008352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857496"/>
            <a:ext cx="1928794" cy="248687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223907" y="5578634"/>
            <a:ext cx="47954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000" b="1" dirty="0" smtClean="0">
                <a:solidFill>
                  <a:srgbClr val="00B0F0"/>
                </a:solidFill>
                <a:latin typeface="Myriad Pro" pitchFamily="34" charset="0"/>
              </a:rPr>
              <a:t>DRIVE YOURSELF MORE CLIENTS</a:t>
            </a:r>
            <a:endParaRPr lang="en-US" sz="2000" b="1" dirty="0" smtClean="0">
              <a:solidFill>
                <a:srgbClr val="00B0F0"/>
              </a:solidFill>
              <a:latin typeface="Myriad Pro" pitchFamily="34" charset="0"/>
            </a:endParaRPr>
          </a:p>
          <a:p>
            <a:pPr algn="ctr"/>
            <a:r>
              <a:rPr lang="en-US" sz="2000" b="1" dirty="0" smtClean="0">
                <a:solidFill>
                  <a:srgbClr val="00B0F0"/>
                </a:solidFill>
                <a:latin typeface="Myriad Pro" pitchFamily="34" charset="0"/>
              </a:rPr>
              <a:t>ADD YOUR CONTACT DETAILS HERE</a:t>
            </a:r>
            <a:endParaRPr lang="pl-PL" sz="2000" b="1" dirty="0">
              <a:solidFill>
                <a:srgbClr val="00B0F0"/>
              </a:solidFill>
              <a:latin typeface="Myriad Pro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5499900" y="1856570"/>
            <a:ext cx="1143008" cy="1588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1786712" y="4071148"/>
            <a:ext cx="1143008" cy="1588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ole tekstowe 3"/>
          <p:cNvSpPr txBox="1"/>
          <p:nvPr/>
        </p:nvSpPr>
        <p:spPr>
          <a:xfrm>
            <a:off x="0" y="6457890"/>
            <a:ext cx="15055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yriad Pro" pitchFamily="34" charset="0"/>
              </a:rPr>
              <a:t>s</a:t>
            </a:r>
            <a:r>
              <a:rPr lang="pl-PL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yriad Pro" pitchFamily="34" charset="0"/>
              </a:rPr>
              <a:t>ource</a:t>
            </a:r>
            <a:r>
              <a:rPr lang="pl-PL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yriad Pro" pitchFamily="34" charset="0"/>
              </a:rPr>
              <a:t>: forbes.com</a:t>
            </a:r>
            <a:endParaRPr lang="en-US" sz="800" dirty="0" smtClean="0">
              <a:solidFill>
                <a:schemeClr val="tx1">
                  <a:lumMod val="75000"/>
                  <a:lumOff val="25000"/>
                </a:schemeClr>
              </a:solidFill>
              <a:latin typeface="Myriad Pro" pitchFamily="34" charset="0"/>
            </a:endParaRPr>
          </a:p>
          <a:p>
            <a:r>
              <a: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Myriad Pro" pitchFamily="34" charset="0"/>
              </a:rPr>
              <a:t>i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yriad Pro" pitchFamily="34" charset="0"/>
              </a:rPr>
              <a:t>mages</a:t>
            </a:r>
            <a:r>
              <a:rPr lang="en-US" sz="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yriad Pro" pitchFamily="34" charset="0"/>
              </a:rPr>
              <a:t>: freedigitalphotos.net</a:t>
            </a:r>
            <a:endParaRPr lang="pl-PL" sz="800" dirty="0">
              <a:solidFill>
                <a:schemeClr val="tx1">
                  <a:lumMod val="75000"/>
                  <a:lumOff val="25000"/>
                </a:schemeClr>
              </a:solidFill>
              <a:latin typeface="Myriad Pro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25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130</Words>
  <Application>Microsoft Office PowerPoint</Application>
  <PresentationFormat>On-screen Show (4:3)</PresentationFormat>
  <Paragraphs>37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MOBILE  WEBSITES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 WEBSITES</dc:title>
  <dc:creator>DELL</dc:creator>
  <cp:lastModifiedBy>ADMIN</cp:lastModifiedBy>
  <cp:revision>12</cp:revision>
  <dcterms:created xsi:type="dcterms:W3CDTF">2012-10-23T22:13:56Z</dcterms:created>
  <dcterms:modified xsi:type="dcterms:W3CDTF">2012-10-27T23:18:31Z</dcterms:modified>
</cp:coreProperties>
</file>