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4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C1C24D-7817-4E11-9702-9B9D0C7075A9}" type="datetimeFigureOut">
              <a:rPr lang="en-US" smtClean="0"/>
              <a:pPr/>
              <a:t>10/27/2012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7B25F-8C59-46DB-ABBC-5EC66BEDF42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3438" y="2714620"/>
            <a:ext cx="4057624" cy="1470025"/>
          </a:xfrm>
        </p:spPr>
        <p:txBody>
          <a:bodyPr>
            <a:normAutofit/>
          </a:bodyPr>
          <a:lstStyle/>
          <a:p>
            <a:r>
              <a:rPr lang="en-US" sz="2400" spc="600" dirty="0" smtClean="0"/>
              <a:t>E-MAIL  MARKETING</a:t>
            </a:r>
            <a:endParaRPr lang="en-US" sz="2400" spc="6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143372" y="2714620"/>
            <a:ext cx="928694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600" normalizeH="0" baseline="0" noProof="0" dirty="0" smtClean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|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43108" y="3178967"/>
            <a:ext cx="535785" cy="535785"/>
          </a:xfrm>
          <a:prstGeom prst="rect">
            <a:avLst/>
          </a:prstGeom>
          <a:solidFill>
            <a:schemeClr val="bg1">
              <a:lumMod val="8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57488" y="3321843"/>
            <a:ext cx="214314" cy="21431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86116" y="3250405"/>
            <a:ext cx="357190" cy="357190"/>
          </a:xfrm>
          <a:prstGeom prst="rect">
            <a:avLst/>
          </a:prstGeom>
          <a:solidFill>
            <a:schemeClr val="tx1">
              <a:lumMod val="65000"/>
              <a:lumOff val="3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857620" y="3178967"/>
            <a:ext cx="500066" cy="500066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  <p:bldP spid="14" grpId="0" animBg="1"/>
      <p:bldP spid="15" grpId="0" animBg="1"/>
      <p:bldP spid="1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57821" y="2306650"/>
            <a:ext cx="2157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600" dirty="0" smtClean="0"/>
              <a:t>THERE  ARE</a:t>
            </a:r>
            <a:endParaRPr lang="en-US" sz="2000" spc="600" dirty="0"/>
          </a:p>
        </p:txBody>
      </p:sp>
      <p:sp>
        <p:nvSpPr>
          <p:cNvPr id="18" name="TextBox 17"/>
          <p:cNvSpPr txBox="1"/>
          <p:nvPr/>
        </p:nvSpPr>
        <p:spPr>
          <a:xfrm>
            <a:off x="1357290" y="5643578"/>
            <a:ext cx="66347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FFC000"/>
                </a:solidFill>
                <a:latin typeface="Myriad Pro" pitchFamily="34" charset="0"/>
              </a:rPr>
              <a:t>EACH OF THESE CAN BE REACHED BY EMAIL MARKETING!</a:t>
            </a:r>
            <a:endParaRPr lang="pl-PL" sz="2000" b="1" dirty="0">
              <a:solidFill>
                <a:srgbClr val="FFC000"/>
              </a:solidFill>
              <a:latin typeface="Myriad Pro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14282" y="2592402"/>
            <a:ext cx="28296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C000"/>
                </a:solidFill>
              </a:rPr>
              <a:t>3.1 BILLION</a:t>
            </a:r>
            <a:endParaRPr lang="en-US" sz="4400" dirty="0">
              <a:solidFill>
                <a:srgbClr val="FFC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57821" y="3335300"/>
            <a:ext cx="33003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600" dirty="0" smtClean="0"/>
              <a:t>E-MAIL ACCOUNTS</a:t>
            </a:r>
            <a:endParaRPr lang="en-US" sz="2000" spc="600" dirty="0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3322629" y="3035297"/>
            <a:ext cx="1500198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2" name="Picture 4" descr="C:\Users\DELL\Desktop\ID-100655583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3214710" cy="2411033"/>
          </a:xfrm>
          <a:prstGeom prst="rect">
            <a:avLst/>
          </a:prstGeom>
          <a:noFill/>
        </p:spPr>
      </p:pic>
      <p:sp>
        <p:nvSpPr>
          <p:cNvPr id="8" name="pole tekstowe 3"/>
          <p:cNvSpPr txBox="1"/>
          <p:nvPr/>
        </p:nvSpPr>
        <p:spPr>
          <a:xfrm>
            <a:off x="0" y="6550223"/>
            <a:ext cx="1327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radicati.com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8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2214554"/>
            <a:ext cx="78581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200" spc="300" dirty="0" smtClean="0">
                <a:latin typeface="+mj-lt"/>
              </a:rPr>
              <a:t>EACH EMAIL CAN BE </a:t>
            </a:r>
            <a:r>
              <a:rPr lang="pl-PL" sz="3200" b="1" spc="300" dirty="0" smtClean="0">
                <a:solidFill>
                  <a:srgbClr val="FFC000"/>
                </a:solidFill>
                <a:latin typeface="+mj-lt"/>
              </a:rPr>
              <a:t>PERSONALIZED</a:t>
            </a:r>
            <a:r>
              <a:rPr lang="pl-PL" sz="3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,</a:t>
            </a:r>
            <a:endParaRPr lang="en-US" sz="3200" spc="300" dirty="0" smtClean="0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  <a:p>
            <a:r>
              <a:rPr lang="pl-PL" sz="3200" spc="300" dirty="0" smtClean="0">
                <a:latin typeface="+mj-lt"/>
              </a:rPr>
              <a:t>DELIVERING</a:t>
            </a:r>
            <a:r>
              <a:rPr lang="pl-PL" sz="32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 </a:t>
            </a:r>
            <a:r>
              <a:rPr lang="pl-PL" sz="3200" b="1" spc="300" dirty="0" smtClean="0">
                <a:solidFill>
                  <a:srgbClr val="FFC000"/>
                </a:solidFill>
                <a:latin typeface="+mj-lt"/>
              </a:rPr>
              <a:t>DIRECT MESSAGE</a:t>
            </a:r>
            <a:endParaRPr lang="en-US" sz="3200" b="1" spc="300" dirty="0" smtClean="0">
              <a:solidFill>
                <a:srgbClr val="FFC000"/>
              </a:solidFill>
              <a:latin typeface="+mj-lt"/>
            </a:endParaRPr>
          </a:p>
          <a:p>
            <a:r>
              <a:rPr lang="pl-PL" sz="3200" spc="300" dirty="0" smtClean="0">
                <a:latin typeface="+mj-lt"/>
              </a:rPr>
              <a:t>TO </a:t>
            </a:r>
            <a:r>
              <a:rPr lang="pl-PL" sz="3200" b="1" spc="300" dirty="0" smtClean="0">
                <a:solidFill>
                  <a:srgbClr val="FFC000"/>
                </a:solidFill>
                <a:latin typeface="+mj-lt"/>
              </a:rPr>
              <a:t>ENCOURAGE</a:t>
            </a:r>
            <a:r>
              <a:rPr lang="pl-PL" sz="3200" spc="300" dirty="0" smtClean="0">
                <a:latin typeface="+mj-lt"/>
              </a:rPr>
              <a:t> PEOPLE</a:t>
            </a:r>
          </a:p>
          <a:p>
            <a:r>
              <a:rPr lang="pl-PL" sz="3200" spc="300" dirty="0" smtClean="0">
                <a:latin typeface="+mj-lt"/>
              </a:rPr>
              <a:t>TO TAKE CERTAIN ACTION</a:t>
            </a:r>
          </a:p>
          <a:p>
            <a:endParaRPr lang="en-US" sz="3200" spc="300" dirty="0">
              <a:latin typeface="+mj-lt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rot="5400000">
            <a:off x="-249271" y="3249611"/>
            <a:ext cx="2071702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ole tekstowe 2"/>
          <p:cNvSpPr txBox="1"/>
          <p:nvPr/>
        </p:nvSpPr>
        <p:spPr>
          <a:xfrm>
            <a:off x="785786" y="5643578"/>
            <a:ext cx="77251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FFC000"/>
                </a:solidFill>
              </a:rPr>
              <a:t>REACH EACH OF YOUR CLIENTS AT ONCE, MAKING THEM FEEL UNIQUE!</a:t>
            </a:r>
            <a:endParaRPr lang="pl-PL" sz="2000" b="1" dirty="0">
              <a:solidFill>
                <a:srgbClr val="FFC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57554" y="1214422"/>
            <a:ext cx="535785" cy="535785"/>
          </a:xfrm>
          <a:prstGeom prst="rect">
            <a:avLst/>
          </a:prstGeom>
          <a:solidFill>
            <a:schemeClr val="bg1">
              <a:lumMod val="8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71934" y="1357298"/>
            <a:ext cx="214314" cy="21431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500562" y="1285860"/>
            <a:ext cx="357190" cy="357190"/>
          </a:xfrm>
          <a:prstGeom prst="rect">
            <a:avLst/>
          </a:prstGeom>
          <a:solidFill>
            <a:schemeClr val="tx1">
              <a:lumMod val="65000"/>
              <a:lumOff val="3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72066" y="1214422"/>
            <a:ext cx="500066" cy="500066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71670" y="2692312"/>
            <a:ext cx="496629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400" spc="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EMAIL MARKETING GIVES YOU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2978064"/>
            <a:ext cx="344895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spc="300" dirty="0" smtClean="0">
                <a:solidFill>
                  <a:srgbClr val="FFC000"/>
                </a:solidFill>
                <a:latin typeface="+mj-lt"/>
              </a:rPr>
              <a:t>$44 ROI</a:t>
            </a:r>
            <a:endParaRPr lang="pl-PL" sz="7200" b="1" spc="300" dirty="0" smtClean="0">
              <a:solidFill>
                <a:srgbClr val="FFC000"/>
              </a:solidFill>
              <a:latin typeface="+mj-lt"/>
            </a:endParaRPr>
          </a:p>
          <a:p>
            <a:endParaRPr lang="en-US" sz="7200" dirty="0">
              <a:solidFill>
                <a:srgbClr val="FFC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4096788"/>
            <a:ext cx="334392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spc="3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FOR EACH $1 SPENT</a:t>
            </a:r>
          </a:p>
          <a:p>
            <a:endParaRPr lang="en-US" spc="300" dirty="0"/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677835" y="3584493"/>
            <a:ext cx="2071702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6178561" y="3584493"/>
            <a:ext cx="2071702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ole tekstowe 2"/>
          <p:cNvSpPr txBox="1"/>
          <p:nvPr/>
        </p:nvSpPr>
        <p:spPr>
          <a:xfrm>
            <a:off x="1428728" y="5743534"/>
            <a:ext cx="63308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FFC000"/>
                </a:solidFill>
                <a:latin typeface="+mj-lt"/>
              </a:rPr>
              <a:t>THAT’S ONE OF THE BEST INTERNET ROI RATE OUT THERE!</a:t>
            </a:r>
            <a:endParaRPr lang="pl-PL" sz="2000" b="1" dirty="0">
              <a:solidFill>
                <a:srgbClr val="FFC000"/>
              </a:solidFill>
              <a:latin typeface="+mj-lt"/>
            </a:endParaRPr>
          </a:p>
        </p:txBody>
      </p:sp>
      <p:pic>
        <p:nvPicPr>
          <p:cNvPr id="3074" name="Picture 2" descr="C:\Users\DELL\Desktop\roi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285752"/>
            <a:ext cx="2643206" cy="2009255"/>
          </a:xfrm>
          <a:prstGeom prst="rect">
            <a:avLst/>
          </a:prstGeom>
          <a:noFill/>
        </p:spPr>
      </p:pic>
      <p:sp>
        <p:nvSpPr>
          <p:cNvPr id="10" name="pole tekstowe 3"/>
          <p:cNvSpPr txBox="1"/>
          <p:nvPr/>
        </p:nvSpPr>
        <p:spPr>
          <a:xfrm>
            <a:off x="0" y="6550223"/>
            <a:ext cx="17459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sosemarketing.com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DELL\Desktop\ID-10065539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-285776"/>
            <a:ext cx="8929750" cy="669731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141552" y="1857364"/>
            <a:ext cx="502329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4800" b="1" dirty="0" smtClean="0">
                <a:solidFill>
                  <a:srgbClr val="FFC000"/>
                </a:solidFill>
                <a:latin typeface="+mj-lt"/>
              </a:rPr>
              <a:t>56%</a:t>
            </a:r>
            <a:r>
              <a:rPr lang="pl-PL" sz="2400" dirty="0" smtClean="0">
                <a:solidFill>
                  <a:srgbClr val="FFC000"/>
                </a:solidFill>
                <a:latin typeface="+mj-lt"/>
              </a:rPr>
              <a:t> </a:t>
            </a:r>
            <a:r>
              <a:rPr lang="pl-PL" sz="2400" spc="300" dirty="0" smtClean="0">
                <a:latin typeface="+mj-lt"/>
              </a:rPr>
              <a:t>OF US INTERNET USERS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4428" y="2714620"/>
            <a:ext cx="4754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l-PL" sz="2400" spc="300" dirty="0" smtClean="0">
                <a:latin typeface="+mj-lt"/>
              </a:rPr>
              <a:t>INTERACT WITH BRANDS VIA</a:t>
            </a:r>
            <a:endParaRPr lang="en-US" sz="2400" spc="300" dirty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2990" y="3149742"/>
            <a:ext cx="50690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spc="300" dirty="0" smtClean="0">
                <a:solidFill>
                  <a:srgbClr val="FFC000"/>
                </a:solidFill>
                <a:latin typeface="+mj-lt"/>
              </a:rPr>
              <a:t>E-MAIL MARKETING</a:t>
            </a:r>
            <a:endParaRPr lang="en-US" sz="4000" b="1" spc="300" dirty="0">
              <a:solidFill>
                <a:srgbClr val="FFC000"/>
              </a:solidFill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962031" y="2892421"/>
            <a:ext cx="2071702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6250031" y="2892421"/>
            <a:ext cx="2071702" cy="1588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ole tekstowe 2"/>
          <p:cNvSpPr txBox="1"/>
          <p:nvPr/>
        </p:nvSpPr>
        <p:spPr>
          <a:xfrm>
            <a:off x="1714480" y="6100724"/>
            <a:ext cx="60847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chemeClr val="bg1"/>
                </a:solidFill>
                <a:latin typeface="+mj-lt"/>
              </a:rPr>
              <a:t>HUGE CUSTOMER BASE THAT CAN BEACCESSED  EASILY!</a:t>
            </a:r>
            <a:endParaRPr lang="pl-PL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pole tekstowe 3"/>
          <p:cNvSpPr txBox="1"/>
          <p:nvPr/>
        </p:nvSpPr>
        <p:spPr>
          <a:xfrm>
            <a:off x="0" y="6550223"/>
            <a:ext cx="15456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50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50000"/>
                  </a:schemeClr>
                </a:solidFill>
                <a:latin typeface="Myriad Pro" pitchFamily="34" charset="0"/>
              </a:rPr>
              <a:t>: exacttarget.com</a:t>
            </a:r>
            <a:endParaRPr lang="pl-PL" sz="1000" dirty="0">
              <a:solidFill>
                <a:schemeClr val="bg1">
                  <a:lumMod val="50000"/>
                </a:schemeClr>
              </a:solidFill>
              <a:latin typeface="Myriad Pro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3151" y="963330"/>
            <a:ext cx="6780574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rgbClr val="FFC000"/>
                </a:solidFill>
                <a:latin typeface="+mj-lt"/>
              </a:rPr>
              <a:t>67% </a:t>
            </a:r>
            <a:r>
              <a:rPr lang="pl-PL" sz="2000" spc="300" dirty="0" smtClean="0">
                <a:latin typeface="+mj-lt"/>
              </a:rPr>
              <a:t>OF ORGANIZATIONS PLAN ON</a:t>
            </a:r>
            <a:endParaRPr lang="en-US" sz="2000" spc="300" dirty="0" smtClean="0">
              <a:latin typeface="+mj-lt"/>
            </a:endParaRPr>
          </a:p>
          <a:p>
            <a:pPr algn="ctr"/>
            <a:r>
              <a:rPr lang="pl-PL" sz="4400" b="1" dirty="0" smtClean="0">
                <a:solidFill>
                  <a:srgbClr val="FFC000"/>
                </a:solidFill>
                <a:latin typeface="+mj-lt"/>
              </a:rPr>
              <a:t>INCREASING</a:t>
            </a:r>
            <a:r>
              <a:rPr lang="en-US" sz="4400" b="1" dirty="0" smtClean="0">
                <a:solidFill>
                  <a:srgbClr val="FFC000"/>
                </a:solidFill>
                <a:latin typeface="+mj-lt"/>
              </a:rPr>
              <a:t>  </a:t>
            </a:r>
            <a:r>
              <a:rPr lang="en-US" sz="2000" spc="300" dirty="0" smtClean="0">
                <a:latin typeface="+mj-lt"/>
              </a:rPr>
              <a:t>E-MAIL BUDGET IN 2012</a:t>
            </a:r>
            <a:r>
              <a:rPr lang="pl-PL" sz="2000" spc="300" dirty="0" smtClean="0">
                <a:latin typeface="+mj-lt"/>
              </a:rPr>
              <a:t> </a:t>
            </a:r>
          </a:p>
          <a:p>
            <a:endParaRPr lang="en-US" sz="2000" dirty="0">
              <a:latin typeface="+mj-lt"/>
            </a:endParaRPr>
          </a:p>
        </p:txBody>
      </p:sp>
      <p:sp>
        <p:nvSpPr>
          <p:cNvPr id="5" name="pole tekstowe 2"/>
          <p:cNvSpPr txBox="1"/>
          <p:nvPr/>
        </p:nvSpPr>
        <p:spPr>
          <a:xfrm>
            <a:off x="515385" y="4381073"/>
            <a:ext cx="82561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000" b="1" dirty="0" smtClean="0">
                <a:solidFill>
                  <a:srgbClr val="FFC000"/>
                </a:solidFill>
                <a:latin typeface="+mj-lt"/>
              </a:rPr>
              <a:t>STAND OUT FROM YOUR COMPETITORS AND INVEST IN EMAIL MARKETING!</a:t>
            </a:r>
            <a:endParaRPr lang="pl-PL" sz="2000" b="1" dirty="0">
              <a:solidFill>
                <a:srgbClr val="FFC000"/>
              </a:solidFill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500430" y="3219997"/>
            <a:ext cx="535785" cy="535785"/>
          </a:xfrm>
          <a:prstGeom prst="rect">
            <a:avLst/>
          </a:prstGeom>
          <a:solidFill>
            <a:schemeClr val="bg1">
              <a:lumMod val="85000"/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853" y="3380732"/>
            <a:ext cx="214314" cy="21431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822033" y="3291435"/>
            <a:ext cx="357190" cy="357190"/>
          </a:xfrm>
          <a:prstGeom prst="rect">
            <a:avLst/>
          </a:prstGeom>
          <a:solidFill>
            <a:schemeClr val="tx1">
              <a:lumMod val="65000"/>
              <a:lumOff val="35000"/>
              <a:alpha val="7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63855" y="3219997"/>
            <a:ext cx="500066" cy="500066"/>
          </a:xfrm>
          <a:prstGeom prst="rect">
            <a:avLst/>
          </a:prstGeom>
          <a:solidFill>
            <a:schemeClr val="bg1">
              <a:lumMod val="75000"/>
              <a:alpha val="3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0" name="pole tekstowe 3"/>
          <p:cNvSpPr txBox="1"/>
          <p:nvPr/>
        </p:nvSpPr>
        <p:spPr>
          <a:xfrm>
            <a:off x="0" y="6550223"/>
            <a:ext cx="18662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so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urce</a:t>
            </a:r>
            <a:r>
              <a:rPr lang="pl-PL" sz="1000" dirty="0" smtClean="0">
                <a:solidFill>
                  <a:schemeClr val="bg1">
                    <a:lumMod val="65000"/>
                  </a:schemeClr>
                </a:solidFill>
                <a:latin typeface="Myriad Pro" pitchFamily="34" charset="0"/>
              </a:rPr>
              <a:t>: marketingsherpa.com</a:t>
            </a:r>
            <a:endParaRPr lang="pl-PL" sz="1000" dirty="0">
              <a:solidFill>
                <a:schemeClr val="bg1">
                  <a:lumMod val="65000"/>
                </a:schemeClr>
              </a:solidFill>
              <a:latin typeface="Myriad Pro" pitchFamily="34" charset="0"/>
            </a:endParaRPr>
          </a:p>
        </p:txBody>
      </p:sp>
      <p:sp>
        <p:nvSpPr>
          <p:cNvPr id="11" name="pole tekstowe 2"/>
          <p:cNvSpPr txBox="1"/>
          <p:nvPr/>
        </p:nvSpPr>
        <p:spPr>
          <a:xfrm>
            <a:off x="1244523" y="5445224"/>
            <a:ext cx="714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pc="300" dirty="0" smtClean="0"/>
              <a:t>YOUR WEBSITE ADDRESS AND CONTACT INFO HERE</a:t>
            </a:r>
            <a:endParaRPr lang="pl-PL" sz="2000" dirty="0">
              <a:solidFill>
                <a:srgbClr val="FFC000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 animBg="1"/>
      <p:bldP spid="7" grpId="0" animBg="1"/>
      <p:bldP spid="8" grpId="0" animBg="1"/>
      <p:bldP spid="9" grpId="0" animBg="1"/>
      <p:bldP spid="1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136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E-MAIL  MARKETING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MOBILE  WEBSITES</dc:title>
  <dc:creator>DELL</dc:creator>
  <cp:lastModifiedBy>ADMIN</cp:lastModifiedBy>
  <cp:revision>20</cp:revision>
  <dcterms:created xsi:type="dcterms:W3CDTF">2012-10-23T22:13:56Z</dcterms:created>
  <dcterms:modified xsi:type="dcterms:W3CDTF">2012-10-27T23:15:20Z</dcterms:modified>
</cp:coreProperties>
</file>