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6314" y="2714620"/>
            <a:ext cx="4129062" cy="1470025"/>
          </a:xfrm>
        </p:spPr>
        <p:txBody>
          <a:bodyPr>
            <a:normAutofit/>
          </a:bodyPr>
          <a:lstStyle/>
          <a:p>
            <a:r>
              <a:rPr lang="en-US" sz="2400" spc="600" dirty="0" smtClean="0"/>
              <a:t>YouTube MARKETING</a:t>
            </a:r>
            <a:endParaRPr lang="en-US" sz="2400" spc="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6248" y="2714620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9" name="Rectangle 8"/>
          <p:cNvSpPr/>
          <p:nvPr/>
        </p:nvSpPr>
        <p:spPr>
          <a:xfrm>
            <a:off x="2214546" y="3214686"/>
            <a:ext cx="535785" cy="5357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28926" y="3357562"/>
            <a:ext cx="214314" cy="21431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7554" y="3286124"/>
            <a:ext cx="357190" cy="3571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929058" y="3214686"/>
            <a:ext cx="500066" cy="5000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2892" y="2786058"/>
            <a:ext cx="572599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 smtClean="0"/>
              <a:t>OVER  </a:t>
            </a:r>
            <a:r>
              <a:rPr lang="en-US" sz="4400" b="1" dirty="0" smtClean="0"/>
              <a:t>800 MILLION</a:t>
            </a:r>
          </a:p>
          <a:p>
            <a:pPr algn="ctr"/>
            <a:r>
              <a:rPr lang="en-US" sz="3200" dirty="0" smtClean="0"/>
              <a:t>UNIQUE  USERS  VISIT  YOUTUBE</a:t>
            </a:r>
          </a:p>
          <a:p>
            <a:pPr algn="ctr"/>
            <a:r>
              <a:rPr lang="en-US" sz="4400" b="1" dirty="0" smtClean="0"/>
              <a:t>EACH  MONTH</a:t>
            </a:r>
            <a:endParaRPr lang="en-US" sz="4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05634" y="5786454"/>
            <a:ext cx="869552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C00000"/>
                </a:solidFill>
                <a:latin typeface="+mj-lt"/>
              </a:rPr>
              <a:t>THIS IS THE BIGGEST AUDIENCE ON THE WORLD AND YOU CAN REACH IT EASILY!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+mj-lt"/>
              </a:rPr>
              <a:t> </a:t>
            </a:r>
            <a:endParaRPr lang="en-US" sz="20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026" name="Picture 2" descr="C:\Users\DELL\Desktop\YouTubeDownloaderLogo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4462" y="428604"/>
            <a:ext cx="3429024" cy="2153345"/>
          </a:xfrm>
          <a:prstGeom prst="rect">
            <a:avLst/>
          </a:prstGeom>
          <a:noFill/>
        </p:spPr>
      </p:pic>
      <p:cxnSp>
        <p:nvCxnSpPr>
          <p:cNvPr id="15" name="Straight Connector 14"/>
          <p:cNvCxnSpPr/>
          <p:nvPr/>
        </p:nvCxnSpPr>
        <p:spPr>
          <a:xfrm rot="5400000">
            <a:off x="927868" y="3785396"/>
            <a:ext cx="114300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7071536" y="3785396"/>
            <a:ext cx="114300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3"/>
          <p:cNvSpPr txBox="1"/>
          <p:nvPr/>
        </p:nvSpPr>
        <p:spPr>
          <a:xfrm>
            <a:off x="0" y="6611779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youtube.com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12974" y="2490282"/>
            <a:ext cx="4572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pl-P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 YOUTUBE</a:t>
            </a:r>
          </a:p>
          <a:p>
            <a:pPr algn="ctr"/>
            <a:r>
              <a:rPr lang="pl-PL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BRAND CHANNEL</a:t>
            </a:r>
          </a:p>
          <a:p>
            <a:pPr algn="ctr"/>
            <a:r>
              <a:rPr lang="pl-PL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IS A PLACE WHERE YOU AND</a:t>
            </a:r>
          </a:p>
          <a:p>
            <a:pPr algn="ctr"/>
            <a:r>
              <a:rPr lang="pl-PL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YOUR</a:t>
            </a:r>
            <a:r>
              <a:rPr lang="en-US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CLIENT MEET</a:t>
            </a:r>
            <a:r>
              <a:rPr lang="pl-PL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endParaRPr lang="en-US" dirty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1356496" y="3571082"/>
            <a:ext cx="114300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6642908" y="3642520"/>
            <a:ext cx="114300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2"/>
          <p:cNvSpPr txBox="1"/>
          <p:nvPr/>
        </p:nvSpPr>
        <p:spPr>
          <a:xfrm>
            <a:off x="1000100" y="5429264"/>
            <a:ext cx="7188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Myriad Pro" pitchFamily="34" charset="0"/>
              </a:rPr>
              <a:t>SCORE SOME OF THE TRILLION VIDEO VIEWS YOUTUBE HAD IN 2011! </a:t>
            </a:r>
            <a:endParaRPr lang="pl-PL" b="1" dirty="0">
              <a:solidFill>
                <a:srgbClr val="C00000"/>
              </a:solidFill>
              <a:latin typeface="Myriad Pro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286116" y="1214422"/>
            <a:ext cx="535785" cy="5357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000496" y="1357298"/>
            <a:ext cx="214314" cy="214314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429124" y="1285860"/>
            <a:ext cx="357190" cy="3571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00628" y="1214422"/>
            <a:ext cx="500066" cy="500066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ole tekstowe 3"/>
          <p:cNvSpPr txBox="1"/>
          <p:nvPr/>
        </p:nvSpPr>
        <p:spPr>
          <a:xfrm>
            <a:off x="0" y="6611779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youtube.com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-1357354" y="2071678"/>
            <a:ext cx="67151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4000" b="1" dirty="0" smtClean="0">
                <a:solidFill>
                  <a:schemeClr val="bg1"/>
                </a:solidFill>
                <a:latin typeface="+mj-lt"/>
              </a:rPr>
              <a:t>THERE ARE</a:t>
            </a:r>
          </a:p>
          <a:p>
            <a:pPr algn="r"/>
            <a:r>
              <a:rPr lang="pl-PL" sz="3200" dirty="0" smtClean="0">
                <a:solidFill>
                  <a:schemeClr val="bg1"/>
                </a:solidFill>
                <a:latin typeface="+mj-lt"/>
              </a:rPr>
              <a:t>MORE THAN A</a:t>
            </a:r>
          </a:p>
          <a:p>
            <a:pPr algn="r"/>
            <a:r>
              <a:rPr lang="pl-PL" sz="4000" b="1" dirty="0" smtClean="0">
                <a:solidFill>
                  <a:schemeClr val="bg1"/>
                </a:solidFill>
                <a:latin typeface="+mj-lt"/>
              </a:rPr>
              <a:t>MILLION </a:t>
            </a:r>
          </a:p>
          <a:p>
            <a:pPr algn="r"/>
            <a:r>
              <a:rPr lang="pl-PL" sz="3200" dirty="0" smtClean="0">
                <a:solidFill>
                  <a:schemeClr val="bg1"/>
                </a:solidFill>
                <a:latin typeface="+mj-lt"/>
              </a:rPr>
              <a:t>ADVERTISERS ON YOUTUBE</a:t>
            </a:r>
            <a:endParaRPr lang="pl-PL" sz="32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4928364" y="3213892"/>
            <a:ext cx="1857388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ole tekstowe 2"/>
          <p:cNvSpPr txBox="1"/>
          <p:nvPr/>
        </p:nvSpPr>
        <p:spPr>
          <a:xfrm>
            <a:off x="694273" y="5643578"/>
            <a:ext cx="780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  <a:latin typeface="+mj-lt"/>
              </a:rPr>
              <a:t>YOU CAN STAND OUT FROM THEM WITH OUR YOUTUBE MARKETING SERVICES!</a:t>
            </a:r>
            <a:endParaRPr lang="pl-PL" b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050" name="Picture 2" descr="C:\Users\DELL\Desktop\ID-100573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000240"/>
            <a:ext cx="2643206" cy="2643207"/>
          </a:xfrm>
          <a:prstGeom prst="rect">
            <a:avLst/>
          </a:prstGeom>
          <a:noFill/>
          <a:effectLst>
            <a:outerShdw blurRad="279400" dist="50800" dir="6120000" sx="109000" sy="109000" algn="ctr" rotWithShape="0">
              <a:schemeClr val="bg1"/>
            </a:outerShdw>
          </a:effectLst>
        </p:spPr>
      </p:pic>
      <p:sp>
        <p:nvSpPr>
          <p:cNvPr id="6" name="pole tekstowe 3"/>
          <p:cNvSpPr txBox="1"/>
          <p:nvPr/>
        </p:nvSpPr>
        <p:spPr>
          <a:xfrm>
            <a:off x="0" y="6457890"/>
            <a:ext cx="1790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ource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youtube.com</a:t>
            </a:r>
            <a:endParaRPr lang="en-US" sz="10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Image:  freedigitalphotos.net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0" y="264315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/>
              <a:t>YOUTUBE ADS ARE</a:t>
            </a:r>
          </a:p>
          <a:p>
            <a:pPr algn="ctr"/>
            <a:r>
              <a:rPr lang="pl-PL" sz="4800" b="1" dirty="0" smtClean="0"/>
              <a:t>1695% CHEAPER</a:t>
            </a:r>
          </a:p>
          <a:p>
            <a:pPr algn="ctr"/>
            <a:r>
              <a:rPr lang="pl-PL" sz="3600" dirty="0" smtClean="0"/>
              <a:t>THAN GOOGLE A</a:t>
            </a:r>
            <a:r>
              <a:rPr lang="en-US" sz="3600" dirty="0" smtClean="0"/>
              <a:t>d</a:t>
            </a:r>
            <a:r>
              <a:rPr lang="pl-PL" sz="3600" dirty="0" smtClean="0"/>
              <a:t>W</a:t>
            </a:r>
            <a:r>
              <a:rPr lang="en-US" sz="3600" dirty="0" smtClean="0"/>
              <a:t>ords</a:t>
            </a:r>
            <a:endParaRPr lang="pl-PL" sz="3600" dirty="0"/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1000894" y="3571058"/>
            <a:ext cx="185738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6215868" y="3713934"/>
            <a:ext cx="185738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C:\Users\DELL\Desktop\ID-100505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290"/>
            <a:ext cx="3305181" cy="2064654"/>
          </a:xfrm>
          <a:prstGeom prst="rect">
            <a:avLst/>
          </a:prstGeom>
          <a:noFill/>
        </p:spPr>
      </p:pic>
      <p:sp>
        <p:nvSpPr>
          <p:cNvPr id="9" name="pole tekstowe 2"/>
          <p:cNvSpPr txBox="1"/>
          <p:nvPr/>
        </p:nvSpPr>
        <p:spPr>
          <a:xfrm>
            <a:off x="1214414" y="5085184"/>
            <a:ext cx="7520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+mj-lt"/>
              </a:rPr>
              <a:t>REACHING YOUR AUDIENCE </a:t>
            </a:r>
            <a:r>
              <a:rPr lang="en-US" b="1" dirty="0" smtClean="0">
                <a:solidFill>
                  <a:srgbClr val="C00000"/>
                </a:solidFill>
                <a:latin typeface="+mj-lt"/>
              </a:rPr>
              <a:t>IN YOUTUBE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IS </a:t>
            </a:r>
            <a:r>
              <a:rPr lang="pl-PL" b="1" dirty="0" smtClean="0">
                <a:solidFill>
                  <a:srgbClr val="C00000"/>
                </a:solidFill>
                <a:latin typeface="+mj-lt"/>
              </a:rPr>
              <a:t>CHEAPER THAN ANYWHERE ELSE!</a:t>
            </a:r>
            <a:endParaRPr lang="pl-PL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" name="pole tekstowe 3"/>
          <p:cNvSpPr txBox="1"/>
          <p:nvPr/>
        </p:nvSpPr>
        <p:spPr>
          <a:xfrm>
            <a:off x="0" y="6429396"/>
            <a:ext cx="21237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</a:t>
            </a:r>
            <a:r>
              <a:rPr lang="pl-PL" sz="9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ource</a:t>
            </a:r>
            <a:r>
              <a:rPr lang="pl-PL" sz="9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searchenginejournal.com</a:t>
            </a:r>
            <a:endParaRPr lang="en-US" sz="9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r>
              <a:rPr lang="en-US" sz="9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Image:  freedigitalphotos.net</a:t>
            </a:r>
            <a:endParaRPr lang="pl-PL" sz="9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endParaRPr lang="en-US" sz="900" dirty="0" smtClean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  <a:p>
            <a:endParaRPr lang="pl-PL" sz="9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0" y="2928934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YOUTUBE LETS YOU</a:t>
            </a:r>
          </a:p>
          <a:p>
            <a:pPr algn="ctr"/>
            <a:r>
              <a:rPr lang="pl-PL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PRECISELY TARGET</a:t>
            </a:r>
          </a:p>
          <a:p>
            <a:pPr algn="ctr"/>
            <a:r>
              <a:rPr lang="pl-PL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GROUP YOU WANT TO </a:t>
            </a:r>
          </a:p>
          <a:p>
            <a:pPr algn="ctr"/>
            <a:r>
              <a:rPr lang="pl-PL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REACH</a:t>
            </a:r>
            <a:endParaRPr lang="pl-PL" sz="4400" b="1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858018" y="4142586"/>
            <a:ext cx="185738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6428594" y="4142586"/>
            <a:ext cx="1857388" cy="1588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3357554" y="357166"/>
            <a:ext cx="2357454" cy="2357454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71868" y="571480"/>
            <a:ext cx="1928826" cy="1928826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786182" y="785794"/>
            <a:ext cx="1500198" cy="150019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000496" y="1000108"/>
            <a:ext cx="1071570" cy="107157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24334" y="1214422"/>
            <a:ext cx="642942" cy="642942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7210" y="1357298"/>
            <a:ext cx="347666" cy="347666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pole tekstowe 2"/>
          <p:cNvSpPr txBox="1"/>
          <p:nvPr/>
        </p:nvSpPr>
        <p:spPr>
          <a:xfrm>
            <a:off x="842182" y="5572758"/>
            <a:ext cx="7516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C00000"/>
                </a:solidFill>
                <a:latin typeface="+mj-lt"/>
              </a:rPr>
              <a:t>GET IN TOUCH WITH THE RIGHT CONSUMER EACH TIME HE VISITS YOUTUBE!</a:t>
            </a:r>
            <a:endParaRPr lang="pl-PL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16" name="pole tekstowe 3"/>
          <p:cNvSpPr txBox="1"/>
          <p:nvPr/>
        </p:nvSpPr>
        <p:spPr>
          <a:xfrm>
            <a:off x="0" y="6611779"/>
            <a:ext cx="13676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youtube.com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  <p:sp>
        <p:nvSpPr>
          <p:cNvPr id="17" name="pole tekstowe 2"/>
          <p:cNvSpPr txBox="1"/>
          <p:nvPr/>
        </p:nvSpPr>
        <p:spPr>
          <a:xfrm>
            <a:off x="2913689" y="6165304"/>
            <a:ext cx="32451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+mj-lt"/>
              </a:rPr>
              <a:t>ADD YOUR CONTACT INFO HERE</a:t>
            </a:r>
            <a:endParaRPr lang="pl-PL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152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YouTube MARKETING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 WEBSITES</dc:title>
  <dc:creator>DELL</dc:creator>
  <cp:lastModifiedBy>ADMIN</cp:lastModifiedBy>
  <cp:revision>18</cp:revision>
  <dcterms:created xsi:type="dcterms:W3CDTF">2012-10-23T22:13:56Z</dcterms:created>
  <dcterms:modified xsi:type="dcterms:W3CDTF">2012-10-27T23:23:34Z</dcterms:modified>
</cp:coreProperties>
</file>