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6" r:id="rId4"/>
    <p:sldId id="267" r:id="rId5"/>
    <p:sldId id="268" r:id="rId6"/>
    <p:sldId id="269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392"/>
    <a:srgbClr val="0444AC"/>
    <a:srgbClr val="0030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1" d="100"/>
          <a:sy n="71" d="100"/>
        </p:scale>
        <p:origin x="-1134" y="-6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1C24D-7817-4E11-9702-9B9D0C7075A9}" type="datetimeFigureOut">
              <a:rPr lang="en-US" smtClean="0"/>
              <a:pPr/>
              <a:t>10/27/2012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7B25F-8C59-46DB-ABBC-5EC66BEDF4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1C24D-7817-4E11-9702-9B9D0C7075A9}" type="datetimeFigureOut">
              <a:rPr lang="en-US" smtClean="0"/>
              <a:pPr/>
              <a:t>10/27/2012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7B25F-8C59-46DB-ABBC-5EC66BEDF4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1C24D-7817-4E11-9702-9B9D0C7075A9}" type="datetimeFigureOut">
              <a:rPr lang="en-US" smtClean="0"/>
              <a:pPr/>
              <a:t>10/27/2012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7B25F-8C59-46DB-ABBC-5EC66BEDF4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1C24D-7817-4E11-9702-9B9D0C7075A9}" type="datetimeFigureOut">
              <a:rPr lang="en-US" smtClean="0"/>
              <a:pPr/>
              <a:t>10/27/2012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7B25F-8C59-46DB-ABBC-5EC66BEDF4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1C24D-7817-4E11-9702-9B9D0C7075A9}" type="datetimeFigureOut">
              <a:rPr lang="en-US" smtClean="0"/>
              <a:pPr/>
              <a:t>10/27/2012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7B25F-8C59-46DB-ABBC-5EC66BEDF4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1C24D-7817-4E11-9702-9B9D0C7075A9}" type="datetimeFigureOut">
              <a:rPr lang="en-US" smtClean="0"/>
              <a:pPr/>
              <a:t>10/27/2012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7B25F-8C59-46DB-ABBC-5EC66BEDF4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1C24D-7817-4E11-9702-9B9D0C7075A9}" type="datetimeFigureOut">
              <a:rPr lang="en-US" smtClean="0"/>
              <a:pPr/>
              <a:t>10/27/2012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7B25F-8C59-46DB-ABBC-5EC66BEDF4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1C24D-7817-4E11-9702-9B9D0C7075A9}" type="datetimeFigureOut">
              <a:rPr lang="en-US" smtClean="0"/>
              <a:pPr/>
              <a:t>10/27/2012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7B25F-8C59-46DB-ABBC-5EC66BEDF4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1C24D-7817-4E11-9702-9B9D0C7075A9}" type="datetimeFigureOut">
              <a:rPr lang="en-US" smtClean="0"/>
              <a:pPr/>
              <a:t>10/27/2012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7B25F-8C59-46DB-ABBC-5EC66BEDF4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1C24D-7817-4E11-9702-9B9D0C7075A9}" type="datetimeFigureOut">
              <a:rPr lang="en-US" smtClean="0"/>
              <a:pPr/>
              <a:t>10/27/2012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7B25F-8C59-46DB-ABBC-5EC66BEDF4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1C24D-7817-4E11-9702-9B9D0C7075A9}" type="datetimeFigureOut">
              <a:rPr lang="en-US" smtClean="0"/>
              <a:pPr/>
              <a:t>10/27/2012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7B25F-8C59-46DB-ABBC-5EC66BEDF4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C1C24D-7817-4E11-9702-9B9D0C7075A9}" type="datetimeFigureOut">
              <a:rPr lang="en-US" smtClean="0"/>
              <a:pPr/>
              <a:t>10/27/2012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77B25F-8C59-46DB-ABBC-5EC66BEDF42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86314" y="2714620"/>
            <a:ext cx="4129062" cy="1470025"/>
          </a:xfrm>
        </p:spPr>
        <p:txBody>
          <a:bodyPr>
            <a:normAutofit/>
          </a:bodyPr>
          <a:lstStyle/>
          <a:p>
            <a:r>
              <a:rPr lang="en-US" sz="2400" spc="300" dirty="0" smtClean="0"/>
              <a:t>FACEBOOK MARKETING</a:t>
            </a:r>
            <a:endParaRPr lang="en-US" sz="2400" spc="3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286248" y="2714620"/>
            <a:ext cx="928694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60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|</a:t>
            </a:r>
          </a:p>
        </p:txBody>
      </p:sp>
      <p:sp>
        <p:nvSpPr>
          <p:cNvPr id="9" name="Rectangle 8"/>
          <p:cNvSpPr/>
          <p:nvPr/>
        </p:nvSpPr>
        <p:spPr>
          <a:xfrm>
            <a:off x="2214546" y="3214686"/>
            <a:ext cx="535785" cy="5357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928926" y="3357562"/>
            <a:ext cx="214314" cy="21431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357554" y="3286124"/>
            <a:ext cx="357190" cy="35719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3929058" y="3214686"/>
            <a:ext cx="500066" cy="500066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  <p:bldP spid="10" grpId="0" animBg="1"/>
      <p:bldP spid="11" grpId="0" animBg="1"/>
      <p:bldP spid="1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le tekstowe 4"/>
          <p:cNvSpPr txBox="1"/>
          <p:nvPr/>
        </p:nvSpPr>
        <p:spPr>
          <a:xfrm>
            <a:off x="-285784" y="2726478"/>
            <a:ext cx="464343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THERE ARE OVER</a:t>
            </a:r>
          </a:p>
          <a:p>
            <a:pPr algn="r"/>
            <a:r>
              <a:rPr lang="pl-PL" sz="4400" b="1" dirty="0" smtClean="0">
                <a:solidFill>
                  <a:srgbClr val="0070C0"/>
                </a:solidFill>
                <a:latin typeface="+mj-lt"/>
              </a:rPr>
              <a:t>1 BILLION</a:t>
            </a:r>
          </a:p>
          <a:p>
            <a:pPr algn="r"/>
            <a:r>
              <a:rPr lang="pl-PL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ACTIVE FACEBOOK USERS</a:t>
            </a:r>
            <a:endParaRPr lang="pl-PL" sz="28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4215604" y="3571082"/>
            <a:ext cx="1143008" cy="1588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pole tekstowe 2"/>
          <p:cNvSpPr txBox="1"/>
          <p:nvPr/>
        </p:nvSpPr>
        <p:spPr>
          <a:xfrm>
            <a:off x="960692" y="5500702"/>
            <a:ext cx="7540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smtClean="0">
                <a:solidFill>
                  <a:srgbClr val="0070C0"/>
                </a:solidFill>
                <a:latin typeface="+mj-lt"/>
              </a:rPr>
              <a:t>THIS HUGE AUDIENCE IS A PLACE WHERE YOUR BRAND SHOULD STAND OUT!</a:t>
            </a:r>
            <a:endParaRPr lang="pl-PL" b="1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571868" y="1214422"/>
            <a:ext cx="535785" cy="53578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286248" y="1357298"/>
            <a:ext cx="214314" cy="21431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786314" y="1357298"/>
            <a:ext cx="285752" cy="28575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5286380" y="1214422"/>
            <a:ext cx="500066" cy="500066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8" name="Picture 4" descr="C:\Users\DELL\Desktop\facebook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8" y="3071810"/>
            <a:ext cx="2438400" cy="917575"/>
          </a:xfrm>
          <a:prstGeom prst="rect">
            <a:avLst/>
          </a:prstGeom>
          <a:noFill/>
        </p:spPr>
      </p:pic>
      <p:sp>
        <p:nvSpPr>
          <p:cNvPr id="15" name="pole tekstowe 3"/>
          <p:cNvSpPr txBox="1"/>
          <p:nvPr/>
        </p:nvSpPr>
        <p:spPr>
          <a:xfrm>
            <a:off x="0" y="6611779"/>
            <a:ext cx="13660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000" dirty="0" err="1" smtClean="0">
                <a:solidFill>
                  <a:schemeClr val="bg1">
                    <a:lumMod val="65000"/>
                  </a:schemeClr>
                </a:solidFill>
                <a:latin typeface="Myriad Pro" pitchFamily="34" charset="0"/>
              </a:rPr>
              <a:t>Source</a:t>
            </a:r>
            <a:r>
              <a:rPr lang="pl-PL" sz="1000" dirty="0" smtClean="0">
                <a:solidFill>
                  <a:schemeClr val="bg1">
                    <a:lumMod val="65000"/>
                  </a:schemeClr>
                </a:solidFill>
                <a:latin typeface="Myriad Pro" pitchFamily="34" charset="0"/>
              </a:rPr>
              <a:t>: facebook.com</a:t>
            </a:r>
            <a:endParaRPr lang="pl-PL" sz="1000" dirty="0">
              <a:solidFill>
                <a:schemeClr val="bg1">
                  <a:lumMod val="65000"/>
                </a:schemeClr>
              </a:solidFill>
              <a:latin typeface="Myriad Pro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animBg="1"/>
      <p:bldP spid="13" grpId="0" animBg="1"/>
      <p:bldP spid="14" grpId="0" animBg="1"/>
      <p:bldP spid="1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4"/>
          <p:cNvSpPr txBox="1"/>
          <p:nvPr/>
        </p:nvSpPr>
        <p:spPr>
          <a:xfrm>
            <a:off x="-785850" y="2450609"/>
            <a:ext cx="5429288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l-PL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AVERAGE US USER SPENDS</a:t>
            </a:r>
          </a:p>
          <a:p>
            <a:pPr algn="r"/>
            <a:r>
              <a:rPr lang="pl-PL" sz="4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8 HOURS</a:t>
            </a:r>
          </a:p>
          <a:p>
            <a:pPr algn="r"/>
            <a:r>
              <a:rPr lang="pl-PL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 MONTH ON FACEBOOK</a:t>
            </a:r>
            <a:endParaRPr lang="pl-PL" sz="28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 rot="5400000">
            <a:off x="4429918" y="3356768"/>
            <a:ext cx="1143008" cy="1588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C:\Users\DELL\Desktop\ID-10034427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61828" y="2000240"/>
            <a:ext cx="4082171" cy="2714644"/>
          </a:xfrm>
          <a:prstGeom prst="rect">
            <a:avLst/>
          </a:prstGeom>
          <a:noFill/>
        </p:spPr>
      </p:pic>
      <p:sp>
        <p:nvSpPr>
          <p:cNvPr id="8" name="pole tekstowe 2"/>
          <p:cNvSpPr txBox="1"/>
          <p:nvPr/>
        </p:nvSpPr>
        <p:spPr>
          <a:xfrm>
            <a:off x="1785918" y="5589240"/>
            <a:ext cx="5751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smtClean="0">
                <a:solidFill>
                  <a:srgbClr val="0070C0"/>
                </a:solidFill>
                <a:latin typeface="Myriad Pro" pitchFamily="34" charset="0"/>
              </a:rPr>
              <a:t>BE A PART OF THE TIME PEOPLE SPEND ON FACEBOOK!</a:t>
            </a:r>
            <a:endParaRPr lang="pl-PL" b="1" dirty="0">
              <a:solidFill>
                <a:srgbClr val="0070C0"/>
              </a:solidFill>
              <a:latin typeface="Myriad Pro" pitchFamily="34" charset="0"/>
            </a:endParaRPr>
          </a:p>
        </p:txBody>
      </p:sp>
      <p:sp>
        <p:nvSpPr>
          <p:cNvPr id="7" name="pole tekstowe 3"/>
          <p:cNvSpPr txBox="1"/>
          <p:nvPr/>
        </p:nvSpPr>
        <p:spPr>
          <a:xfrm>
            <a:off x="0" y="6457914"/>
            <a:ext cx="16754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000" dirty="0" smtClean="0">
                <a:solidFill>
                  <a:schemeClr val="bg1">
                    <a:lumMod val="65000"/>
                  </a:schemeClr>
                </a:solidFill>
                <a:latin typeface="Myriad Pro" pitchFamily="34" charset="0"/>
              </a:rPr>
              <a:t>Source: mashable.com</a:t>
            </a:r>
            <a:endParaRPr lang="en-US" sz="1000" dirty="0" smtClean="0">
              <a:solidFill>
                <a:schemeClr val="bg1">
                  <a:lumMod val="65000"/>
                </a:schemeClr>
              </a:solidFill>
              <a:latin typeface="Myriad Pro" pitchFamily="34" charset="0"/>
            </a:endParaRPr>
          </a:p>
          <a:p>
            <a:r>
              <a:rPr lang="en-US" sz="1000" dirty="0" smtClean="0">
                <a:solidFill>
                  <a:schemeClr val="bg1">
                    <a:lumMod val="65000"/>
                  </a:schemeClr>
                </a:solidFill>
                <a:latin typeface="Myriad Pro" pitchFamily="34" charset="0"/>
              </a:rPr>
              <a:t>Image: </a:t>
            </a:r>
            <a:r>
              <a:rPr lang="en-US" sz="1000" dirty="0" smtClean="0">
                <a:solidFill>
                  <a:schemeClr val="bg1">
                    <a:lumMod val="65000"/>
                  </a:schemeClr>
                </a:solidFill>
              </a:rPr>
              <a:t>freedigitalphotos.net</a:t>
            </a:r>
            <a:endParaRPr lang="pl-PL" sz="1000" dirty="0">
              <a:solidFill>
                <a:schemeClr val="bg1">
                  <a:lumMod val="65000"/>
                </a:schemeClr>
              </a:solidFill>
              <a:latin typeface="Myriad Pro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539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4"/>
          <p:cNvSpPr txBox="1"/>
          <p:nvPr/>
        </p:nvSpPr>
        <p:spPr>
          <a:xfrm>
            <a:off x="0" y="2214554"/>
            <a:ext cx="5500694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400" dirty="0" smtClean="0">
                <a:solidFill>
                  <a:schemeClr val="bg1"/>
                </a:solidFill>
                <a:latin typeface="+mj-lt"/>
              </a:rPr>
              <a:t>AVERAGE FACEBOOK USER HAS</a:t>
            </a:r>
          </a:p>
          <a:p>
            <a:pPr algn="ctr"/>
            <a:r>
              <a:rPr lang="pl-PL" sz="5400" b="1" dirty="0" smtClean="0">
                <a:solidFill>
                  <a:schemeClr val="bg1"/>
                </a:solidFill>
                <a:latin typeface="+mj-lt"/>
              </a:rPr>
              <a:t>305 FRIENDS</a:t>
            </a:r>
          </a:p>
          <a:p>
            <a:pPr algn="ctr"/>
            <a:r>
              <a:rPr lang="pl-PL" sz="2400" dirty="0" smtClean="0">
                <a:solidFill>
                  <a:schemeClr val="bg1"/>
                </a:solidFill>
                <a:latin typeface="+mj-lt"/>
              </a:rPr>
              <a:t>THAT YOU CAN CONNECT TO</a:t>
            </a:r>
            <a:endParaRPr lang="pl-PL" sz="2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3074" name="Picture 2" descr="C:\Users\DELL\Desktop\Untitle54d-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1142984"/>
            <a:ext cx="3214710" cy="3379952"/>
          </a:xfrm>
          <a:prstGeom prst="rect">
            <a:avLst/>
          </a:prstGeom>
          <a:noFill/>
        </p:spPr>
      </p:pic>
      <p:cxnSp>
        <p:nvCxnSpPr>
          <p:cNvPr id="6" name="Straight Connector 5"/>
          <p:cNvCxnSpPr/>
          <p:nvPr/>
        </p:nvCxnSpPr>
        <p:spPr>
          <a:xfrm rot="5400000">
            <a:off x="4499768" y="3071016"/>
            <a:ext cx="1143008" cy="1588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pole tekstowe 2"/>
          <p:cNvSpPr txBox="1"/>
          <p:nvPr/>
        </p:nvSpPr>
        <p:spPr>
          <a:xfrm>
            <a:off x="1714480" y="5643578"/>
            <a:ext cx="57936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smtClean="0">
                <a:solidFill>
                  <a:schemeClr val="bg1"/>
                </a:solidFill>
                <a:latin typeface="+mj-lt"/>
              </a:rPr>
              <a:t>EACH FAN YOU GAIN LETS YOU REACH HIS FRIENDS EASILY!</a:t>
            </a:r>
            <a:endParaRPr lang="pl-PL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pole tekstowe 3"/>
          <p:cNvSpPr txBox="1"/>
          <p:nvPr/>
        </p:nvSpPr>
        <p:spPr>
          <a:xfrm>
            <a:off x="0" y="6611779"/>
            <a:ext cx="143180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bg1">
                    <a:lumMod val="75000"/>
                  </a:schemeClr>
                </a:solidFill>
                <a:latin typeface="Myriad Pro" pitchFamily="34" charset="0"/>
              </a:rPr>
              <a:t>so</a:t>
            </a:r>
            <a:r>
              <a:rPr lang="pl-PL" sz="1000" dirty="0" smtClean="0">
                <a:solidFill>
                  <a:schemeClr val="bg1">
                    <a:lumMod val="75000"/>
                  </a:schemeClr>
                </a:solidFill>
                <a:latin typeface="Myriad Pro" pitchFamily="34" charset="0"/>
              </a:rPr>
              <a:t>urce</a:t>
            </a:r>
            <a:r>
              <a:rPr lang="pl-PL" sz="1000" dirty="0" smtClean="0">
                <a:solidFill>
                  <a:schemeClr val="bg1">
                    <a:lumMod val="75000"/>
                  </a:schemeClr>
                </a:solidFill>
                <a:latin typeface="Myriad Pro" pitchFamily="34" charset="0"/>
              </a:rPr>
              <a:t>: facebook.com</a:t>
            </a:r>
            <a:endParaRPr lang="pl-PL" sz="1000" dirty="0">
              <a:solidFill>
                <a:schemeClr val="bg1">
                  <a:lumMod val="75000"/>
                </a:schemeClr>
              </a:solidFill>
              <a:latin typeface="Myriad Pro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4"/>
          <p:cNvSpPr txBox="1"/>
          <p:nvPr/>
        </p:nvSpPr>
        <p:spPr>
          <a:xfrm>
            <a:off x="2928926" y="2214554"/>
            <a:ext cx="6215074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WIDE RANGE OF </a:t>
            </a:r>
          </a:p>
          <a:p>
            <a:r>
              <a:rPr lang="pl-PL" sz="4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FACEBOOK ADS</a:t>
            </a:r>
          </a:p>
          <a:p>
            <a:r>
              <a:rPr lang="pl-PL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AND RICH TARGETING METHODS</a:t>
            </a:r>
          </a:p>
          <a:p>
            <a:r>
              <a:rPr lang="pl-PL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LET YOU GET TO THE PRECISE</a:t>
            </a:r>
            <a:r>
              <a:rPr lang="pl-PL" sz="2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TARGET GROUP</a:t>
            </a:r>
          </a:p>
        </p:txBody>
      </p:sp>
      <p:cxnSp>
        <p:nvCxnSpPr>
          <p:cNvPr id="5" name="Straight Connector 4"/>
          <p:cNvCxnSpPr/>
          <p:nvPr/>
        </p:nvCxnSpPr>
        <p:spPr>
          <a:xfrm rot="5400000">
            <a:off x="1965307" y="3178967"/>
            <a:ext cx="1499404" cy="794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357158" y="357166"/>
            <a:ext cx="1857388" cy="185738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AD</a:t>
            </a:r>
            <a:endParaRPr lang="en-US" b="1" dirty="0"/>
          </a:p>
        </p:txBody>
      </p:sp>
      <p:sp>
        <p:nvSpPr>
          <p:cNvPr id="8" name="Rectangle 7"/>
          <p:cNvSpPr/>
          <p:nvPr/>
        </p:nvSpPr>
        <p:spPr>
          <a:xfrm>
            <a:off x="357158" y="2500306"/>
            <a:ext cx="1857388" cy="1857388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AD</a:t>
            </a:r>
            <a:endParaRPr lang="en-US" b="1" dirty="0"/>
          </a:p>
        </p:txBody>
      </p:sp>
      <p:sp>
        <p:nvSpPr>
          <p:cNvPr id="9" name="Rectangle 8"/>
          <p:cNvSpPr/>
          <p:nvPr/>
        </p:nvSpPr>
        <p:spPr>
          <a:xfrm>
            <a:off x="357158" y="4714884"/>
            <a:ext cx="1857388" cy="1857388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AD</a:t>
            </a:r>
            <a:endParaRPr lang="en-US" b="1" dirty="0"/>
          </a:p>
        </p:txBody>
      </p:sp>
      <p:sp>
        <p:nvSpPr>
          <p:cNvPr id="12" name="pole tekstowe 2"/>
          <p:cNvSpPr txBox="1"/>
          <p:nvPr/>
        </p:nvSpPr>
        <p:spPr>
          <a:xfrm>
            <a:off x="2643174" y="5774312"/>
            <a:ext cx="6245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="1" dirty="0" smtClean="0">
                <a:solidFill>
                  <a:srgbClr val="0070C0"/>
                </a:solidFill>
                <a:latin typeface="+mj-lt"/>
              </a:rPr>
              <a:t>DELIVER YOUR MESSAGE TO THE CHOOSEN RANGE OF CLIENTS!</a:t>
            </a:r>
            <a:endParaRPr lang="pl-PL" b="1" dirty="0">
              <a:solidFill>
                <a:srgbClr val="0070C0"/>
              </a:solidFill>
              <a:latin typeface="+mj-l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4"/>
          <p:cNvSpPr txBox="1"/>
          <p:nvPr/>
        </p:nvSpPr>
        <p:spPr>
          <a:xfrm>
            <a:off x="8257" y="692696"/>
            <a:ext cx="9144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49 PERCENT</a:t>
            </a:r>
          </a:p>
          <a:p>
            <a:pPr algn="ctr"/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OF BRAND CAMPAIGNS</a:t>
            </a:r>
          </a:p>
          <a:p>
            <a:pPr algn="ctr"/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SHOWED A ROI OF</a:t>
            </a:r>
          </a:p>
          <a:p>
            <a:pPr algn="ctr"/>
            <a:r>
              <a:rPr lang="en-US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5X OR BETTER</a:t>
            </a:r>
            <a:endParaRPr lang="pl-PL" sz="3600" b="1" dirty="0" smtClean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 rot="5400000">
            <a:off x="2036745" y="1661795"/>
            <a:ext cx="1499404" cy="794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rot="5400000">
            <a:off x="5680083" y="1661795"/>
            <a:ext cx="1499404" cy="794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pole tekstowe 2"/>
          <p:cNvSpPr txBox="1"/>
          <p:nvPr/>
        </p:nvSpPr>
        <p:spPr>
          <a:xfrm>
            <a:off x="2202680" y="5715016"/>
            <a:ext cx="5579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  <a:latin typeface="Myriad Pro" pitchFamily="34" charset="0"/>
              </a:rPr>
              <a:t>ADD YOUR WEBSITE AND CONTACT INFO HERE</a:t>
            </a:r>
            <a:endParaRPr lang="pl-PL" b="1" dirty="0">
              <a:solidFill>
                <a:srgbClr val="0070C0"/>
              </a:solidFill>
              <a:latin typeface="Myriad Pro" pitchFamily="34" charset="0"/>
            </a:endParaRPr>
          </a:p>
        </p:txBody>
      </p:sp>
      <p:pic>
        <p:nvPicPr>
          <p:cNvPr id="4098" name="Picture 2" descr="C:\Users\DELL\Desktop\Untitle5d-1.png"/>
          <p:cNvPicPr>
            <a:picLocks noChangeAspect="1" noChangeArrowheads="1"/>
          </p:cNvPicPr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 rot="182439">
            <a:off x="3695298" y="2683455"/>
            <a:ext cx="2007791" cy="2110996"/>
          </a:xfrm>
          <a:prstGeom prst="rect">
            <a:avLst/>
          </a:prstGeom>
          <a:noFill/>
        </p:spPr>
      </p:pic>
      <p:sp>
        <p:nvSpPr>
          <p:cNvPr id="8" name="pole tekstowe 3"/>
          <p:cNvSpPr txBox="1"/>
          <p:nvPr/>
        </p:nvSpPr>
        <p:spPr>
          <a:xfrm>
            <a:off x="0" y="6611779"/>
            <a:ext cx="179568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bg1">
                    <a:lumMod val="65000"/>
                  </a:schemeClr>
                </a:solidFill>
                <a:latin typeface="Myriad Pro" pitchFamily="34" charset="0"/>
              </a:rPr>
              <a:t>so</a:t>
            </a:r>
            <a:r>
              <a:rPr lang="pl-PL" sz="1000" dirty="0" smtClean="0">
                <a:solidFill>
                  <a:schemeClr val="bg1">
                    <a:lumMod val="65000"/>
                  </a:schemeClr>
                </a:solidFill>
                <a:latin typeface="Myriad Pro" pitchFamily="34" charset="0"/>
              </a:rPr>
              <a:t>urce</a:t>
            </a:r>
            <a:r>
              <a:rPr lang="pl-PL" sz="1000" dirty="0" smtClean="0">
                <a:solidFill>
                  <a:schemeClr val="bg1">
                    <a:lumMod val="65000"/>
                  </a:schemeClr>
                </a:solidFill>
                <a:latin typeface="Myriad Pro" pitchFamily="34" charset="0"/>
              </a:rPr>
              <a:t>: businessinsider.com</a:t>
            </a:r>
            <a:endParaRPr lang="pl-PL" sz="1000" dirty="0">
              <a:solidFill>
                <a:schemeClr val="bg1">
                  <a:lumMod val="65000"/>
                </a:schemeClr>
              </a:solidFill>
              <a:latin typeface="Myriad Pro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133</Words>
  <Application>Microsoft Office PowerPoint</Application>
  <PresentationFormat>On-screen Show (4:3)</PresentationFormat>
  <Paragraphs>32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FACEBOOK MARKETING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MOBILE  WEBSITES</dc:title>
  <dc:creator>DELL</dc:creator>
  <cp:lastModifiedBy>ADMIN</cp:lastModifiedBy>
  <cp:revision>26</cp:revision>
  <dcterms:created xsi:type="dcterms:W3CDTF">2012-10-23T22:13:56Z</dcterms:created>
  <dcterms:modified xsi:type="dcterms:W3CDTF">2012-10-27T23:17:01Z</dcterms:modified>
</cp:coreProperties>
</file>