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71" r:id="rId4"/>
    <p:sldId id="272" r:id="rId5"/>
    <p:sldId id="273" r:id="rId6"/>
    <p:sldId id="274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00"/>
    <a:srgbClr val="005392"/>
    <a:srgbClr val="0444AC"/>
    <a:srgbClr val="003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5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6314" y="2714620"/>
            <a:ext cx="4129062" cy="1470025"/>
          </a:xfrm>
        </p:spPr>
        <p:txBody>
          <a:bodyPr>
            <a:normAutofit/>
          </a:bodyPr>
          <a:lstStyle/>
          <a:p>
            <a:r>
              <a:rPr lang="pl-PL" sz="2400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PINTEREST</a:t>
            </a:r>
            <a:r>
              <a:rPr lang="en-US" sz="2400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pl-PL" sz="2400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MARKETING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86248" y="2714620"/>
            <a:ext cx="92869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</a:t>
            </a:r>
          </a:p>
        </p:txBody>
      </p:sp>
      <p:sp>
        <p:nvSpPr>
          <p:cNvPr id="9" name="Rectangle 8"/>
          <p:cNvSpPr/>
          <p:nvPr/>
        </p:nvSpPr>
        <p:spPr>
          <a:xfrm>
            <a:off x="2214546" y="3214686"/>
            <a:ext cx="535785" cy="5357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928926" y="3357562"/>
            <a:ext cx="214314" cy="21431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57554" y="3286124"/>
            <a:ext cx="357190" cy="35719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929058" y="3214686"/>
            <a:ext cx="500066" cy="50006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0" y="2285992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PINTEREST IS THE</a:t>
            </a:r>
          </a:p>
          <a:p>
            <a:pPr algn="ctr"/>
            <a:r>
              <a:rPr lang="pl-PL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3</a:t>
            </a:r>
            <a:r>
              <a:rPr lang="pl-PL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RD</a:t>
            </a:r>
            <a:r>
              <a:rPr lang="pl-PL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MOST POPULAR</a:t>
            </a:r>
          </a:p>
          <a:p>
            <a:pPr algn="ctr"/>
            <a:r>
              <a:rPr lang="pl-PL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SOCIAL NETWORKING</a:t>
            </a:r>
          </a:p>
          <a:p>
            <a:pPr algn="ctr"/>
            <a:r>
              <a:rPr lang="pl-PL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SITE IN THE US 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10800000">
            <a:off x="2857488" y="2143116"/>
            <a:ext cx="3357586" cy="1588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DELL\Desktop\Pinterest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39250" y="1000108"/>
            <a:ext cx="3475824" cy="879384"/>
          </a:xfrm>
          <a:prstGeom prst="rect">
            <a:avLst/>
          </a:prstGeom>
          <a:noFill/>
        </p:spPr>
      </p:pic>
      <p:sp>
        <p:nvSpPr>
          <p:cNvPr id="10" name="pole tekstowe 2"/>
          <p:cNvSpPr txBox="1"/>
          <p:nvPr/>
        </p:nvSpPr>
        <p:spPr>
          <a:xfrm>
            <a:off x="1837220" y="4929198"/>
            <a:ext cx="5592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IT’S A NEW AND FRESH TREND IN SOCIAL NETWORKING!</a:t>
            </a:r>
            <a:endParaRPr lang="pl-PL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1" name="pole tekstowe 3"/>
          <p:cNvSpPr txBox="1"/>
          <p:nvPr/>
        </p:nvSpPr>
        <p:spPr>
          <a:xfrm>
            <a:off x="0" y="6611803"/>
            <a:ext cx="1269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forbes.com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-142908" y="2533375"/>
            <a:ext cx="535781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IT </a:t>
            </a:r>
            <a:r>
              <a:rPr lang="en-US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pl-PL" sz="28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HAS</a:t>
            </a:r>
          </a:p>
          <a:p>
            <a:pPr algn="r"/>
            <a:r>
              <a:rPr lang="pl-PL" sz="4000" b="1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20 MILLION USERS</a:t>
            </a:r>
          </a:p>
        </p:txBody>
      </p:sp>
      <p:sp>
        <p:nvSpPr>
          <p:cNvPr id="5" name="pole tekstowe 2"/>
          <p:cNvSpPr txBox="1"/>
          <p:nvPr/>
        </p:nvSpPr>
        <p:spPr>
          <a:xfrm>
            <a:off x="1758360" y="5286388"/>
            <a:ext cx="57425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latin typeface="Myriad Pro" pitchFamily="34" charset="0"/>
              </a:rPr>
              <a:t>THE IMPRESSIVE NUMBER THAT IS GROWING RAPIDLY!</a:t>
            </a:r>
            <a:endParaRPr lang="pl-PL" b="1" dirty="0">
              <a:solidFill>
                <a:schemeClr val="accent2">
                  <a:lumMod val="75000"/>
                </a:schemeClr>
              </a:solidFill>
              <a:latin typeface="Myriad Pro" pitchFamily="34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4858514" y="3099850"/>
            <a:ext cx="1143008" cy="1588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DELL\Desktop\610 Pinterest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14" y="1957636"/>
            <a:ext cx="3000396" cy="2185744"/>
          </a:xfrm>
          <a:prstGeom prst="rect">
            <a:avLst/>
          </a:prstGeom>
          <a:noFill/>
        </p:spPr>
      </p:pic>
      <p:sp>
        <p:nvSpPr>
          <p:cNvPr id="9" name="pole tekstowe 3"/>
          <p:cNvSpPr txBox="1"/>
          <p:nvPr/>
        </p:nvSpPr>
        <p:spPr>
          <a:xfrm>
            <a:off x="0" y="6611803"/>
            <a:ext cx="1269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forbes.com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C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DELL\Desktop\549271_2563346421911_48531118_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-178620"/>
            <a:ext cx="4786346" cy="7179520"/>
          </a:xfrm>
          <a:prstGeom prst="rect">
            <a:avLst/>
          </a:prstGeom>
          <a:noFill/>
        </p:spPr>
      </p:pic>
      <p:sp>
        <p:nvSpPr>
          <p:cNvPr id="4" name="pole tekstowe 4"/>
          <p:cNvSpPr txBox="1"/>
          <p:nvPr/>
        </p:nvSpPr>
        <p:spPr>
          <a:xfrm>
            <a:off x="-1357354" y="2287968"/>
            <a:ext cx="6858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400" b="1" dirty="0" smtClean="0">
                <a:solidFill>
                  <a:schemeClr val="bg1"/>
                </a:solidFill>
                <a:latin typeface="+mj-lt"/>
              </a:rPr>
              <a:t>68% </a:t>
            </a:r>
            <a:r>
              <a:rPr lang="pl-PL" sz="2400" dirty="0" smtClean="0">
                <a:solidFill>
                  <a:schemeClr val="bg1"/>
                </a:solidFill>
                <a:latin typeface="+mj-lt"/>
              </a:rPr>
              <a:t>OF PINTEREST USERS </a:t>
            </a:r>
            <a:endParaRPr lang="en-US" sz="2400" dirty="0" smtClean="0">
              <a:solidFill>
                <a:schemeClr val="bg1"/>
              </a:solidFill>
              <a:latin typeface="+mj-lt"/>
            </a:endParaRPr>
          </a:p>
          <a:p>
            <a:pPr algn="r"/>
            <a:r>
              <a:rPr lang="pl-PL" sz="2400" dirty="0" smtClean="0">
                <a:solidFill>
                  <a:schemeClr val="bg1"/>
                </a:solidFill>
                <a:latin typeface="+mj-lt"/>
              </a:rPr>
              <a:t>ARE WOMEN AND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pl-PL" sz="2400" b="1" dirty="0" smtClean="0">
                <a:solidFill>
                  <a:schemeClr val="bg1"/>
                </a:solidFill>
                <a:latin typeface="+mj-lt"/>
              </a:rPr>
              <a:t>28%</a:t>
            </a:r>
            <a:r>
              <a:rPr lang="pl-PL" sz="2400" dirty="0" smtClean="0">
                <a:solidFill>
                  <a:schemeClr val="bg1"/>
                </a:solidFill>
                <a:latin typeface="+mj-lt"/>
              </a:rPr>
              <a:t> USERS</a:t>
            </a:r>
            <a:endParaRPr lang="en-US" sz="2400" dirty="0" smtClean="0">
              <a:solidFill>
                <a:schemeClr val="bg1"/>
              </a:solidFill>
              <a:latin typeface="+mj-lt"/>
            </a:endParaRPr>
          </a:p>
          <a:p>
            <a:pPr algn="r"/>
            <a:r>
              <a:rPr lang="pl-PL" sz="2400" dirty="0" smtClean="0">
                <a:solidFill>
                  <a:schemeClr val="bg1"/>
                </a:solidFill>
                <a:latin typeface="+mj-lt"/>
              </a:rPr>
              <a:t>HAVE 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</a:t>
            </a:r>
            <a:r>
              <a:rPr lang="pl-PL" sz="2400" dirty="0" smtClean="0">
                <a:solidFill>
                  <a:schemeClr val="bg1"/>
                </a:solidFill>
                <a:latin typeface="+mj-lt"/>
              </a:rPr>
              <a:t>AN AVERAGE HOUSEHOLD INCOME</a:t>
            </a:r>
            <a:endParaRPr lang="en-US" sz="2400" dirty="0" smtClean="0">
              <a:solidFill>
                <a:schemeClr val="bg1"/>
              </a:solidFill>
              <a:latin typeface="+mj-lt"/>
            </a:endParaRPr>
          </a:p>
          <a:p>
            <a:pPr algn="r"/>
            <a:r>
              <a:rPr lang="pl-PL" sz="2400" dirty="0" smtClean="0">
                <a:solidFill>
                  <a:schemeClr val="bg1"/>
                </a:solidFill>
                <a:latin typeface="+mj-lt"/>
              </a:rPr>
              <a:t>OF OVER </a:t>
            </a:r>
            <a:r>
              <a:rPr lang="pl-PL" sz="2400" b="1" dirty="0" smtClean="0">
                <a:solidFill>
                  <a:schemeClr val="bg1"/>
                </a:solidFill>
                <a:latin typeface="+mj-lt"/>
              </a:rPr>
              <a:t>$100 000</a:t>
            </a:r>
          </a:p>
        </p:txBody>
      </p:sp>
      <p:sp>
        <p:nvSpPr>
          <p:cNvPr id="5" name="pole tekstowe 2"/>
          <p:cNvSpPr txBox="1"/>
          <p:nvPr/>
        </p:nvSpPr>
        <p:spPr>
          <a:xfrm>
            <a:off x="285720" y="5500702"/>
            <a:ext cx="55218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600" b="1" dirty="0" smtClean="0">
                <a:solidFill>
                  <a:schemeClr val="bg1"/>
                </a:solidFill>
                <a:latin typeface="+mj-lt"/>
              </a:rPr>
              <a:t>PEOPLE WHO BUY A LOT VISIT PINTEREST IN GREAT NUMBERS!</a:t>
            </a:r>
            <a:endParaRPr lang="pl-PL" sz="16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5215736" y="3071016"/>
            <a:ext cx="1143008" cy="15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3"/>
          <p:cNvSpPr txBox="1"/>
          <p:nvPr/>
        </p:nvSpPr>
        <p:spPr>
          <a:xfrm>
            <a:off x="0" y="6611803"/>
            <a:ext cx="12698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forbes.com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DELL\Desktop\Rosendahl-arne-jacobsen-city-hall-clock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571480"/>
            <a:ext cx="2354261" cy="2284873"/>
          </a:xfrm>
          <a:prstGeom prst="rect">
            <a:avLst/>
          </a:prstGeom>
          <a:noFill/>
        </p:spPr>
      </p:pic>
      <p:pic>
        <p:nvPicPr>
          <p:cNvPr id="4101" name="Picture 5" descr="C:\Users\DELL\Desktop\Rosendahl-arne-jacobsen-city-ha5ll-clock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571480"/>
            <a:ext cx="2354261" cy="2284873"/>
          </a:xfrm>
          <a:prstGeom prst="rect">
            <a:avLst/>
          </a:prstGeom>
          <a:noFill/>
        </p:spPr>
      </p:pic>
      <p:sp>
        <p:nvSpPr>
          <p:cNvPr id="4" name="pole tekstowe 4"/>
          <p:cNvSpPr txBox="1"/>
          <p:nvPr/>
        </p:nvSpPr>
        <p:spPr>
          <a:xfrm>
            <a:off x="0" y="3105693"/>
            <a:ext cx="9144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AVERAGE USER SPENDS</a:t>
            </a:r>
          </a:p>
          <a:p>
            <a:pPr algn="ctr"/>
            <a:r>
              <a:rPr lang="pl-PL" sz="4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16 MINUTES </a:t>
            </a:r>
          </a:p>
          <a:p>
            <a:pPr algn="ctr"/>
            <a:r>
              <a:rPr lang="pl-PL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EACH TIME HE VISITS PINTEREST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6144430" y="3747841"/>
            <a:ext cx="1143008" cy="1588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1929588" y="3747841"/>
            <a:ext cx="1143008" cy="1588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2"/>
          <p:cNvSpPr txBox="1"/>
          <p:nvPr/>
        </p:nvSpPr>
        <p:spPr>
          <a:xfrm>
            <a:off x="1357290" y="5000636"/>
            <a:ext cx="6691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A LOT OF TIME TO ATTRACT A CLIENT WITH PINTEREST MARKETING!</a:t>
            </a:r>
            <a:endParaRPr lang="pl-PL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2" name="pole tekstowe 3"/>
          <p:cNvSpPr txBox="1"/>
          <p:nvPr/>
        </p:nvSpPr>
        <p:spPr>
          <a:xfrm>
            <a:off x="0" y="6572272"/>
            <a:ext cx="24277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medianewsinpics.com</a:t>
            </a:r>
            <a:endParaRPr lang="en-US" sz="1000" dirty="0" smtClean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  <a:p>
            <a:endParaRPr lang="pl-PL" sz="1000" dirty="0">
              <a:solidFill>
                <a:schemeClr val="tx1">
                  <a:lumMod val="75000"/>
                  <a:lumOff val="2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4429188" y="2285992"/>
            <a:ext cx="478628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HOPPERS REFERRED BY PINTEREST</a:t>
            </a:r>
          </a:p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ARE </a:t>
            </a:r>
            <a:r>
              <a:rPr lang="en-US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10%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MORE LIKELY TO MAKE</a:t>
            </a:r>
          </a:p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PURCHASE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THAN VISITORS</a:t>
            </a:r>
          </a:p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WHO ARRIVE FROM OTHER SOCIAL</a:t>
            </a:r>
          </a:p>
          <a:p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NETWORKS</a:t>
            </a:r>
            <a:endParaRPr lang="pl-PL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Myriad Pro" pitchFamily="34" charset="0"/>
            </a:endParaRPr>
          </a:p>
        </p:txBody>
      </p:sp>
      <p:sp>
        <p:nvSpPr>
          <p:cNvPr id="5" name="pole tekstowe 2"/>
          <p:cNvSpPr txBox="1"/>
          <p:nvPr/>
        </p:nvSpPr>
        <p:spPr>
          <a:xfrm>
            <a:off x="2332518" y="5012320"/>
            <a:ext cx="4430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BE EFFECTIVE WITH PINTEREST MARKETING!</a:t>
            </a:r>
            <a:endParaRPr lang="pl-PL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3108364" y="3249594"/>
            <a:ext cx="1928826" cy="1622"/>
          </a:xfrm>
          <a:prstGeom prst="line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C:\Users\DELL\Desktop\ID-100639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80" y="2285992"/>
            <a:ext cx="3028941" cy="2014246"/>
          </a:xfrm>
          <a:prstGeom prst="rect">
            <a:avLst/>
          </a:prstGeom>
          <a:noFill/>
        </p:spPr>
      </p:pic>
      <p:sp>
        <p:nvSpPr>
          <p:cNvPr id="12" name="pole tekstowe 3"/>
          <p:cNvSpPr txBox="1"/>
          <p:nvPr/>
        </p:nvSpPr>
        <p:spPr>
          <a:xfrm>
            <a:off x="0" y="6429396"/>
            <a:ext cx="1697901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mashable.com</a:t>
            </a:r>
            <a:endParaRPr lang="en-US" sz="1000" dirty="0" smtClean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Image: FreeDigitalPhotos.net</a:t>
            </a:r>
          </a:p>
          <a:p>
            <a:endParaRPr lang="pl-PL" sz="1100" dirty="0">
              <a:solidFill>
                <a:schemeClr val="bg1">
                  <a:lumMod val="50000"/>
                </a:schemeClr>
              </a:solidFill>
              <a:latin typeface="Myriad Pro" pitchFamily="34" charset="0"/>
            </a:endParaRPr>
          </a:p>
        </p:txBody>
      </p:sp>
      <p:sp>
        <p:nvSpPr>
          <p:cNvPr id="7" name="pole tekstowe 2"/>
          <p:cNvSpPr txBox="1"/>
          <p:nvPr/>
        </p:nvSpPr>
        <p:spPr>
          <a:xfrm>
            <a:off x="2662550" y="5805264"/>
            <a:ext cx="353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ADD YOUR CONTACT DETAILS HERE</a:t>
            </a:r>
            <a:endParaRPr lang="pl-PL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148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PINTEREST MARKETING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 WEBSITES</dc:title>
  <dc:creator>DELL</dc:creator>
  <cp:lastModifiedBy>ADMIN</cp:lastModifiedBy>
  <cp:revision>35</cp:revision>
  <dcterms:created xsi:type="dcterms:W3CDTF">2012-10-23T22:13:56Z</dcterms:created>
  <dcterms:modified xsi:type="dcterms:W3CDTF">2012-10-27T23:20:20Z</dcterms:modified>
</cp:coreProperties>
</file>