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6140" autoAdjust="0"/>
    <p:restoredTop sz="94660"/>
  </p:normalViewPr>
  <p:slideViewPr>
    <p:cSldViewPr>
      <p:cViewPr varScale="1">
        <p:scale>
          <a:sx n="69" d="100"/>
          <a:sy n="69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19"/>
  <c:chart>
    <c:title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GRAPHICH</c:v>
                </c:pt>
              </c:strCache>
            </c:strRef>
          </c:tx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gapWidth val="75"/>
        <c:shape val="box"/>
        <c:axId val="114111232"/>
        <c:axId val="114112768"/>
        <c:axId val="0"/>
      </c:bar3DChart>
      <c:catAx>
        <c:axId val="11411123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d-ID"/>
          </a:p>
        </c:txPr>
        <c:crossAx val="114112768"/>
        <c:crosses val="autoZero"/>
        <c:auto val="1"/>
        <c:lblAlgn val="ctr"/>
        <c:lblOffset val="100"/>
      </c:catAx>
      <c:valAx>
        <c:axId val="11411276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maj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d-ID"/>
          </a:p>
        </c:txPr>
        <c:crossAx val="11411123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id-ID"/>
        </a:p>
      </c:txPr>
    </c:legend>
    <c:plotVisOnly val="1"/>
  </c:chart>
  <c:txPr>
    <a:bodyPr/>
    <a:lstStyle/>
    <a:p>
      <a:pPr>
        <a:defRPr sz="1800"/>
      </a:pPr>
      <a:endParaRPr lang="id-ID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d-ID"/>
  <c:style val="27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WEB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SEO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GRAPICH</c:v>
                </c:pt>
              </c:strCache>
            </c:strRef>
          </c:tx>
          <c:marker>
            <c:symbol val="none"/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114020352"/>
        <c:axId val="114021888"/>
      </c:lineChart>
      <c:catAx>
        <c:axId val="114020352"/>
        <c:scaling>
          <c:orientation val="minMax"/>
        </c:scaling>
        <c:axPos val="b"/>
        <c:numFmt formatCode="General" sourceLinked="1"/>
        <c:tickLblPos val="nextTo"/>
        <c:crossAx val="114021888"/>
        <c:crosses val="autoZero"/>
        <c:auto val="1"/>
        <c:lblAlgn val="ctr"/>
        <c:lblOffset val="100"/>
      </c:catAx>
      <c:valAx>
        <c:axId val="114021888"/>
        <c:scaling>
          <c:orientation val="minMax"/>
        </c:scaling>
        <c:axPos val="l"/>
        <c:majorGridlines>
          <c:spPr>
            <a:ln>
              <a:solidFill>
                <a:schemeClr val="bg1"/>
              </a:solidFill>
            </a:ln>
          </c:spPr>
        </c:majorGridlines>
        <c:numFmt formatCode="General" sourceLinked="1"/>
        <c:tickLblPos val="nextTo"/>
        <c:crossAx val="114020352"/>
        <c:crosses val="autoZero"/>
        <c:crossBetween val="between"/>
      </c:valAx>
      <c:spPr>
        <a:ln>
          <a:solidFill>
            <a:schemeClr val="bg1"/>
          </a:solidFill>
        </a:ln>
      </c:spPr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id-ID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C84A9-1D3B-4A4E-ABA9-E28FE9B03332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A81D0-3A38-4187-A3AF-19B7AE3D1C5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4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4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lc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1201"/>
            <a:ext cx="7772400" cy="656590"/>
          </a:xfrm>
        </p:spPr>
        <p:txBody>
          <a:bodyPr>
            <a:spAutoFit/>
          </a:bodyPr>
          <a:lstStyle>
            <a:lvl1pPr algn="ctr">
              <a:lnSpc>
                <a:spcPts val="4400"/>
              </a:lnSpc>
              <a:defRPr sz="5400" spc="-150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68001"/>
            <a:ext cx="6400800" cy="220573"/>
          </a:xfrm>
        </p:spPr>
        <p:txBody>
          <a:bodyPr>
            <a:spAutoFit/>
          </a:bodyPr>
          <a:lstStyle>
            <a:lvl1pPr marL="0" indent="0" algn="ctr">
              <a:lnSpc>
                <a:spcPts val="1000"/>
              </a:lnSpc>
              <a:buNone/>
              <a:defRPr sz="1120" b="0" spc="-20" baseline="0">
                <a:solidFill>
                  <a:srgbClr val="4B4B4B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799867" y="1392002"/>
            <a:ext cx="5544269" cy="284693"/>
          </a:xfrm>
        </p:spPr>
        <p:txBody>
          <a:bodyPr>
            <a:spAutoFit/>
          </a:bodyPr>
          <a:lstStyle>
            <a:lvl1pPr algn="ctr">
              <a:lnSpc>
                <a:spcPts val="1500"/>
              </a:lnSpc>
              <a:defRPr sz="1600" spc="-50" baseline="0">
                <a:latin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46400" y="6316802"/>
            <a:ext cx="4176464" cy="233397"/>
          </a:xfrm>
        </p:spPr>
        <p:txBody>
          <a:bodyPr wrap="square">
            <a:spAutoFit/>
          </a:bodyPr>
          <a:lstStyle>
            <a:lvl1pPr>
              <a:lnSpc>
                <a:spcPts val="1100"/>
              </a:lnSpc>
              <a:defRPr sz="1300" kern="1200" spc="-4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57200" y="6465602"/>
            <a:ext cx="4103688" cy="182101"/>
          </a:xfrm>
        </p:spPr>
        <p:txBody>
          <a:bodyPr>
            <a:spAutoFit/>
          </a:bodyPr>
          <a:lstStyle>
            <a:lvl1pPr>
              <a:lnSpc>
                <a:spcPts val="700"/>
              </a:lnSpc>
              <a:defRPr sz="600" b="1" cap="none" spc="-10" baseline="0">
                <a:solidFill>
                  <a:srgbClr val="64646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357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2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5ED45-512F-4256-837E-0A0D8C31DD3B}" type="datetimeFigureOut">
              <a:rPr lang="id-ID" smtClean="0"/>
              <a:pPr/>
              <a:t>14/08/2014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D60E2-FF7C-4542-A7DB-CCFFCD13BDF8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52" y="5129864"/>
            <a:ext cx="7772400" cy="656590"/>
          </a:xfrm>
        </p:spPr>
        <p:txBody>
          <a:bodyPr/>
          <a:lstStyle/>
          <a:p>
            <a:r>
              <a:rPr lang="es-ES" sz="4400" spc="0" dirty="0" err="1" smtClean="0">
                <a:solidFill>
                  <a:srgbClr val="00B0F0"/>
                </a:solidFill>
                <a:latin typeface="Bebas Neue Book" pitchFamily="50" charset="0"/>
              </a:rPr>
              <a:t>Welcome</a:t>
            </a:r>
            <a:r>
              <a:rPr lang="es-ES" sz="4400" spc="0" dirty="0" smtClean="0">
                <a:solidFill>
                  <a:srgbClr val="00B0F0"/>
                </a:solidFill>
                <a:latin typeface="Bebas Neue Book" pitchFamily="50" charset="0"/>
              </a:rPr>
              <a:t> </a:t>
            </a:r>
            <a:r>
              <a:rPr lang="es-ES" sz="4400" spc="0" dirty="0" err="1" smtClean="0">
                <a:solidFill>
                  <a:srgbClr val="00B0F0"/>
                </a:solidFill>
                <a:latin typeface="Bebas Neue Book" pitchFamily="50" charset="0"/>
              </a:rPr>
              <a:t>To</a:t>
            </a:r>
            <a:r>
              <a:rPr lang="es-ES" sz="4400" spc="0" dirty="0" smtClean="0">
                <a:solidFill>
                  <a:srgbClr val="00B0F0"/>
                </a:solidFill>
                <a:latin typeface="Bebas Neue Book" pitchFamily="50" charset="0"/>
              </a:rPr>
              <a:t> </a:t>
            </a:r>
            <a:r>
              <a:rPr lang="es-ES" sz="4400" spc="0" dirty="0" smtClean="0">
                <a:solidFill>
                  <a:schemeClr val="bg1"/>
                </a:solidFill>
                <a:latin typeface="Bebas Neue Book" pitchFamily="50" charset="0"/>
              </a:rPr>
              <a:t>My </a:t>
            </a:r>
            <a:r>
              <a:rPr lang="es-ES" sz="4400" spc="0" dirty="0" err="1" smtClean="0">
                <a:solidFill>
                  <a:schemeClr val="bg1"/>
                </a:solidFill>
                <a:latin typeface="Bebas Neue Book" pitchFamily="50" charset="0"/>
              </a:rPr>
              <a:t>Presentation</a:t>
            </a:r>
            <a:endParaRPr lang="en-US" sz="4400" spc="0" dirty="0">
              <a:solidFill>
                <a:schemeClr val="bg1"/>
              </a:solidFill>
              <a:latin typeface="Bebas Neue Book" pitchFamily="50" charset="0"/>
            </a:endParaRPr>
          </a:p>
        </p:txBody>
      </p:sp>
      <p:pic>
        <p:nvPicPr>
          <p:cNvPr id="4" name="Picture 2" descr="L:\ELITEGraphicsToolkit.com(Utk Menjual Ulang PLR graphics - Kayak MarketersGraphics.net)\_ELITE Presentation Toolkit\DESIGN\logo_dar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57462" y="214290"/>
            <a:ext cx="3829077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2801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ingapore-negeri.jpg"/>
          <p:cNvPicPr>
            <a:picLocks noChangeAspect="1"/>
          </p:cNvPicPr>
          <p:nvPr/>
        </p:nvPicPr>
        <p:blipFill>
          <a:blip r:embed="rId2"/>
          <a:srcRect r="3760"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2547955"/>
            <a:ext cx="9144000" cy="35242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1571604" y="1"/>
            <a:ext cx="4429156" cy="1071545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Rectangle 18"/>
          <p:cNvSpPr/>
          <p:nvPr/>
        </p:nvSpPr>
        <p:spPr>
          <a:xfrm>
            <a:off x="1851313" y="214290"/>
            <a:ext cx="38636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4400" dirty="0" smtClean="0">
                <a:solidFill>
                  <a:schemeClr val="bg1"/>
                </a:solidFill>
                <a:latin typeface="Bebas Neue Bold" pitchFamily="34" charset="0"/>
              </a:rPr>
              <a:t>3</a:t>
            </a:r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</a:rPr>
              <a:t> Column Content</a:t>
            </a:r>
            <a:endParaRPr lang="id-ID" sz="4400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2857496"/>
            <a:ext cx="8572560" cy="2881331"/>
          </a:xfrm>
          <a:prstGeom prst="rect">
            <a:avLst/>
          </a:prstGeom>
          <a:noFill/>
        </p:spPr>
        <p:txBody>
          <a:bodyPr wrap="square" numCol="3" spcCol="360000" rtlCol="0">
            <a:spAutoFit/>
          </a:bodyPr>
          <a:lstStyle/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Duis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>
                <a:solidFill>
                  <a:schemeClr val="bg1"/>
                </a:solidFill>
              </a:rPr>
              <a:t>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elit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nec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ipsum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suscipit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 smtClean="0">
                <a:solidFill>
                  <a:schemeClr val="bg1"/>
                </a:solidFill>
              </a:rPr>
              <a:t>tempor</a:t>
            </a:r>
            <a:r>
              <a:rPr lang="es-ES" sz="1400" dirty="0" smtClean="0">
                <a:solidFill>
                  <a:schemeClr val="bg1"/>
                </a:solidFill>
              </a:rPr>
              <a:t>. </a:t>
            </a: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Aenean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libero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odio</a:t>
            </a:r>
            <a:r>
              <a:rPr lang="en-US" sz="1400" dirty="0" smtClean="0">
                <a:solidFill>
                  <a:schemeClr val="bg1"/>
                </a:solidFill>
              </a:rPr>
              <a:t>, </a:t>
            </a:r>
            <a:r>
              <a:rPr lang="en-US" sz="1400" dirty="0" err="1" smtClean="0">
                <a:solidFill>
                  <a:schemeClr val="bg1"/>
                </a:solidFill>
              </a:rPr>
              <a:t>vehicula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ut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Suspendisse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 smtClean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32" y="1434100"/>
            <a:ext cx="457203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/>
      <p:bldP spid="11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1238235"/>
            <a:ext cx="2786050" cy="56197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1238235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701" name="Rectangle 14"/>
          <p:cNvSpPr>
            <a:spLocks noChangeArrowheads="1"/>
          </p:cNvSpPr>
          <p:nvPr/>
        </p:nvSpPr>
        <p:spPr bwMode="auto">
          <a:xfrm>
            <a:off x="142844" y="2952747"/>
            <a:ext cx="250033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Aomnis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iste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natus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error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voluptatem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accusantium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doloremque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laudantium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</a:t>
            </a:r>
          </a:p>
          <a:p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Totam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aperiam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eaque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. </a:t>
            </a:r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endParaRPr lang="en-US" sz="12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en-US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Eaque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ipsa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quae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ab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illo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inventore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veritatis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et quasi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architecto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beatae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vitae dicta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sunt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explicabo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bg-BG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42845" y="1714490"/>
            <a:ext cx="23130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 smtClean="0">
                <a:latin typeface="Century Gothic" pitchFamily="34" charset="0"/>
                <a:cs typeface="Arial" charset="0"/>
              </a:rPr>
              <a:t>SHORT </a:t>
            </a:r>
            <a:r>
              <a:rPr lang="en-US" sz="2400" dirty="0" smtClean="0">
                <a:latin typeface="Century Gothic" pitchFamily="34" charset="0"/>
                <a:cs typeface="Arial" charset="0"/>
              </a:rPr>
              <a:t>DESCRIPTION</a:t>
            </a:r>
            <a:endParaRPr lang="bg-BG" sz="2400" dirty="0">
              <a:latin typeface="Century Gothic" pitchFamily="34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143108" y="148216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</a:t>
            </a:r>
            <a:r>
              <a:rPr lang="en-US" sz="5400" dirty="0" smtClean="0">
                <a:latin typeface="Bebas Neue Bold" pitchFamily="34" charset="0"/>
                <a:ea typeface="Franchise" pitchFamily="49" charset="0"/>
              </a:rPr>
              <a:t> </a:t>
            </a:r>
            <a:r>
              <a:rPr lang="en-US" sz="5400" b="1" dirty="0" smtClean="0"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15" name="Chart 14"/>
          <p:cNvGraphicFramePr/>
          <p:nvPr/>
        </p:nvGraphicFramePr>
        <p:xfrm>
          <a:off x="2786050" y="1643050"/>
          <a:ext cx="6357950" cy="4347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29701" grpId="0"/>
      <p:bldP spid="16" grpId="0"/>
      <p:bldP spid="12" grpId="0"/>
      <p:bldGraphic spid="1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5357826"/>
            <a:ext cx="9144000" cy="150017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0" y="5572140"/>
            <a:ext cx="3000364" cy="1047769"/>
          </a:xfrm>
          <a:prstGeom prst="rect">
            <a:avLst/>
          </a:pr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/>
          <p:cNvSpPr txBox="1"/>
          <p:nvPr/>
        </p:nvSpPr>
        <p:spPr bwMode="auto">
          <a:xfrm>
            <a:off x="428596" y="5669837"/>
            <a:ext cx="24525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latin typeface="Century Gothic" pitchFamily="34" charset="0"/>
              </a:rPr>
              <a:t>OBSERVATION</a:t>
            </a:r>
            <a:r>
              <a:rPr lang="en-US" sz="2400" b="1" dirty="0" smtClean="0">
                <a:latin typeface="Century Gothic" pitchFamily="34" charset="0"/>
              </a:rPr>
              <a:t> TITTLE</a:t>
            </a:r>
            <a:endParaRPr lang="en-CA" sz="2400" b="1" dirty="0">
              <a:latin typeface="Century Gothic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14678" y="5711627"/>
            <a:ext cx="50720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Lorem Ipsum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has been the industry's standard dummy text ever since the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45 BC,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when an unknown printer took a galley of type and scrambled it to make a type specimen book of type and scrambled it to make a </a:t>
            </a:r>
            <a:r>
              <a:rPr 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specimen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cs"/>
              </a:rPr>
              <a:t>book.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238235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143108" y="190477"/>
            <a:ext cx="4857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Observation</a:t>
            </a:r>
            <a:r>
              <a:rPr lang="en-US" sz="5400" dirty="0" smtClean="0">
                <a:latin typeface="Bebas Neue Bold" pitchFamily="34" charset="0"/>
                <a:ea typeface="Franchise" pitchFamily="49" charset="0"/>
              </a:rPr>
              <a:t> </a:t>
            </a:r>
            <a:r>
              <a:rPr lang="en-US" sz="5400" b="1" dirty="0" smtClean="0">
                <a:latin typeface="Bebas Neue Bold" pitchFamily="34" charset="0"/>
                <a:ea typeface="Franchise" pitchFamily="49" charset="0"/>
              </a:rPr>
              <a:t>Chart</a:t>
            </a:r>
          </a:p>
        </p:txBody>
      </p:sp>
      <p:graphicFrame>
        <p:nvGraphicFramePr>
          <p:cNvPr id="20" name="Chart 19"/>
          <p:cNvGraphicFramePr/>
          <p:nvPr/>
        </p:nvGraphicFramePr>
        <p:xfrm>
          <a:off x="785786" y="1285860"/>
          <a:ext cx="7572428" cy="4042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1" grpId="1"/>
      <p:bldP spid="19" grpId="0"/>
      <p:bldP spid="13" grpId="0" animBg="1"/>
      <p:bldP spid="14" grpId="0"/>
      <p:bldGraphic spid="20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hevron 37"/>
          <p:cNvSpPr/>
          <p:nvPr/>
        </p:nvSpPr>
        <p:spPr>
          <a:xfrm>
            <a:off x="214282" y="2095491"/>
            <a:ext cx="3214710" cy="2667019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39" name="Chevron 38"/>
          <p:cNvSpPr/>
          <p:nvPr/>
        </p:nvSpPr>
        <p:spPr>
          <a:xfrm>
            <a:off x="5929322" y="2095491"/>
            <a:ext cx="3054532" cy="2667019"/>
          </a:xfrm>
          <a:prstGeom prst="chevr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1" name="Chevron 40"/>
          <p:cNvSpPr/>
          <p:nvPr/>
        </p:nvSpPr>
        <p:spPr>
          <a:xfrm>
            <a:off x="4000496" y="2095491"/>
            <a:ext cx="3286148" cy="2667019"/>
          </a:xfrm>
          <a:prstGeom prst="chevron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2071670" y="2095491"/>
            <a:ext cx="3286148" cy="2667019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u="sng">
              <a:solidFill>
                <a:schemeClr val="tx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0" y="0"/>
            <a:ext cx="9144000" cy="1238235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785786" y="291092"/>
            <a:ext cx="7572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Steps to Grow </a:t>
            </a:r>
            <a:r>
              <a:rPr lang="en-US" sz="5400" b="1" dirty="0" smtClean="0">
                <a:latin typeface="Bebas Neue Bold" pitchFamily="34" charset="0"/>
                <a:ea typeface="Franchise" pitchFamily="49" charset="0"/>
              </a:rPr>
              <a:t>Your Business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0" y="5143512"/>
            <a:ext cx="9144000" cy="1714488"/>
          </a:xfrm>
          <a:prstGeom prst="rect">
            <a:avLst/>
          </a:prstGeom>
          <a:solidFill>
            <a:schemeClr val="accent1">
              <a:lumMod val="40000"/>
              <a:lumOff val="60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 bwMode="auto">
          <a:xfrm>
            <a:off x="500035" y="554635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3" name="TextBox 22"/>
          <p:cNvSpPr txBox="1"/>
          <p:nvPr/>
        </p:nvSpPr>
        <p:spPr bwMode="auto">
          <a:xfrm>
            <a:off x="2571737" y="554635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7" name="TextBox 26"/>
          <p:cNvSpPr txBox="1"/>
          <p:nvPr/>
        </p:nvSpPr>
        <p:spPr bwMode="auto">
          <a:xfrm>
            <a:off x="4549786" y="554635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9" name="TextBox 28"/>
          <p:cNvSpPr txBox="1"/>
          <p:nvPr/>
        </p:nvSpPr>
        <p:spPr bwMode="auto">
          <a:xfrm>
            <a:off x="6643703" y="5546352"/>
            <a:ext cx="1450975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latin typeface="+mj-lt"/>
                <a:cs typeface="+mn-cs"/>
              </a:rPr>
              <a:t>Lorem Ipsum </a:t>
            </a:r>
            <a:r>
              <a:rPr lang="en-US" sz="1100" dirty="0"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1785918" y="3143249"/>
            <a:ext cx="12144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Create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3571868" y="3143249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ebas Neue Bold" pitchFamily="34" charset="0"/>
              </a:rPr>
              <a:t>Develop</a:t>
            </a:r>
            <a:endParaRPr lang="en-CA" sz="2400" b="1" dirty="0">
              <a:solidFill>
                <a:schemeClr val="tx1">
                  <a:lumMod val="95000"/>
                  <a:lumOff val="5000"/>
                </a:schemeClr>
              </a:solidFill>
              <a:latin typeface="Bebas Neue Bol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 bwMode="auto">
          <a:xfrm>
            <a:off x="5500694" y="3181649"/>
            <a:ext cx="12858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Improve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346979" y="3181649"/>
            <a:ext cx="136842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 smtClean="0">
                <a:latin typeface="Bebas Neue Bold" pitchFamily="34" charset="0"/>
              </a:rPr>
              <a:t>Scale Up</a:t>
            </a:r>
            <a:endParaRPr lang="en-CA" sz="2400" b="1" dirty="0">
              <a:latin typeface="Bebas Neue Bold" pitchFamily="34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000100" y="4857760"/>
            <a:ext cx="642942" cy="666755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1</a:t>
            </a:r>
            <a:endParaRPr lang="id-ID" dirty="0"/>
          </a:p>
        </p:txBody>
      </p:sp>
      <p:sp>
        <p:nvSpPr>
          <p:cNvPr id="46" name="Oval 45"/>
          <p:cNvSpPr/>
          <p:nvPr/>
        </p:nvSpPr>
        <p:spPr>
          <a:xfrm>
            <a:off x="6929454" y="4857760"/>
            <a:ext cx="642942" cy="666755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4</a:t>
            </a:r>
            <a:endParaRPr lang="id-ID" dirty="0"/>
          </a:p>
        </p:txBody>
      </p:sp>
      <p:sp>
        <p:nvSpPr>
          <p:cNvPr id="47" name="Oval 46"/>
          <p:cNvSpPr/>
          <p:nvPr/>
        </p:nvSpPr>
        <p:spPr>
          <a:xfrm>
            <a:off x="5000628" y="4857760"/>
            <a:ext cx="642942" cy="666755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3</a:t>
            </a:r>
            <a:endParaRPr lang="id-ID" dirty="0"/>
          </a:p>
        </p:txBody>
      </p:sp>
      <p:sp>
        <p:nvSpPr>
          <p:cNvPr id="48" name="Oval 47"/>
          <p:cNvSpPr/>
          <p:nvPr/>
        </p:nvSpPr>
        <p:spPr>
          <a:xfrm>
            <a:off x="3000364" y="4857760"/>
            <a:ext cx="642942" cy="666755"/>
          </a:xfrm>
          <a:prstGeom prst="ellipse">
            <a:avLst/>
          </a:prstGeom>
          <a:ln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dirty="0" smtClean="0"/>
              <a:t>2</a:t>
            </a:r>
            <a:endParaRPr lang="id-ID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1" grpId="0" animBg="1"/>
      <p:bldP spid="42" grpId="0" animBg="1"/>
      <p:bldP spid="32" grpId="0" animBg="1"/>
      <p:bldP spid="33" grpId="0"/>
      <p:bldP spid="36" grpId="0" animBg="1"/>
      <p:bldP spid="19" grpId="0"/>
      <p:bldP spid="23" grpId="0"/>
      <p:bldP spid="27" grpId="0"/>
      <p:bldP spid="29" grpId="0"/>
      <p:bldP spid="26" grpId="0"/>
      <p:bldP spid="31" grpId="0"/>
      <p:bldP spid="34" grpId="0"/>
      <p:bldP spid="35" grpId="0"/>
      <p:bldP spid="44" grpId="0" animBg="1"/>
      <p:bldP spid="46" grpId="0" animBg="1"/>
      <p:bldP spid="47" grpId="0" animBg="1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0"/>
            <a:ext cx="9144000" cy="1238235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4" name="Rounded Rectangle 23"/>
          <p:cNvSpPr/>
          <p:nvPr/>
        </p:nvSpPr>
        <p:spPr>
          <a:xfrm>
            <a:off x="6893735" y="4286256"/>
            <a:ext cx="2000264" cy="76200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Rounded Rectangle 24"/>
          <p:cNvSpPr/>
          <p:nvPr/>
        </p:nvSpPr>
        <p:spPr>
          <a:xfrm>
            <a:off x="4750595" y="4286256"/>
            <a:ext cx="2000264" cy="76200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6" name="Rounded Rectangle 25"/>
          <p:cNvSpPr/>
          <p:nvPr/>
        </p:nvSpPr>
        <p:spPr>
          <a:xfrm>
            <a:off x="2589595" y="4294351"/>
            <a:ext cx="2000264" cy="76200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ounded Rectangle 22"/>
          <p:cNvSpPr/>
          <p:nvPr/>
        </p:nvSpPr>
        <p:spPr>
          <a:xfrm>
            <a:off x="428596" y="4286256"/>
            <a:ext cx="2000264" cy="762005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4714876" y="1976428"/>
            <a:ext cx="2071702" cy="20955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858016" y="1904990"/>
            <a:ext cx="2071702" cy="209551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86050" y="148216"/>
            <a:ext cx="33906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  <a:latin typeface="Bebas Neue Bold" pitchFamily="34" charset="0"/>
              </a:rPr>
              <a:t>Our</a:t>
            </a:r>
            <a:r>
              <a:rPr lang="en-US" sz="5400" dirty="0" smtClean="0">
                <a:latin typeface="Bebas Neue Bold" pitchFamily="34" charset="0"/>
              </a:rPr>
              <a:t> Portfolio</a:t>
            </a:r>
            <a:endParaRPr lang="id-ID" sz="5400" dirty="0">
              <a:latin typeface="Bebas Neue Bold" pitchFamily="34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428596" y="5048262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2643174" y="5048262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6929454" y="5014378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4857752" y="5000636"/>
            <a:ext cx="17859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Lorem Ipsum </a:t>
            </a:r>
            <a:r>
              <a:rPr lang="en-US" sz="1400" dirty="0">
                <a:solidFill>
                  <a:schemeClr val="bg1">
                    <a:lumMod val="95000"/>
                  </a:schemeClr>
                </a:solidFill>
                <a:latin typeface="+mj-lt"/>
                <a:cs typeface="+mn-cs"/>
              </a:rPr>
              <a:t>has been the industry's standard dummy text ever since the 1500s.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1472" y="44884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#1</a:t>
            </a:r>
            <a:endParaRPr lang="id-ID" dirty="0"/>
          </a:p>
        </p:txBody>
      </p:sp>
      <p:sp>
        <p:nvSpPr>
          <p:cNvPr id="54" name="TextBox 53"/>
          <p:cNvSpPr txBox="1"/>
          <p:nvPr/>
        </p:nvSpPr>
        <p:spPr>
          <a:xfrm>
            <a:off x="7072330" y="44605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#4</a:t>
            </a:r>
            <a:endParaRPr lang="id-ID" dirty="0"/>
          </a:p>
        </p:txBody>
      </p:sp>
      <p:sp>
        <p:nvSpPr>
          <p:cNvPr id="55" name="TextBox 54"/>
          <p:cNvSpPr txBox="1"/>
          <p:nvPr/>
        </p:nvSpPr>
        <p:spPr>
          <a:xfrm>
            <a:off x="4929190" y="44884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#3</a:t>
            </a:r>
            <a:endParaRPr lang="id-ID" dirty="0"/>
          </a:p>
        </p:txBody>
      </p:sp>
      <p:sp>
        <p:nvSpPr>
          <p:cNvPr id="56" name="TextBox 55"/>
          <p:cNvSpPr txBox="1"/>
          <p:nvPr/>
        </p:nvSpPr>
        <p:spPr>
          <a:xfrm>
            <a:off x="2732471" y="448842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dirty="0" smtClean="0"/>
              <a:t>Project Title #2</a:t>
            </a:r>
            <a:endParaRPr lang="id-ID" dirty="0"/>
          </a:p>
        </p:txBody>
      </p:sp>
      <p:sp>
        <p:nvSpPr>
          <p:cNvPr id="19" name="Oval 18"/>
          <p:cNvSpPr/>
          <p:nvPr/>
        </p:nvSpPr>
        <p:spPr>
          <a:xfrm>
            <a:off x="392877" y="2024053"/>
            <a:ext cx="2071702" cy="204788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2571736" y="1928803"/>
            <a:ext cx="2071702" cy="214314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4" grpId="0" animBg="1"/>
      <p:bldP spid="25" grpId="0" animBg="1"/>
      <p:bldP spid="26" grpId="0" animBg="1"/>
      <p:bldP spid="23" grpId="0" animBg="1"/>
      <p:bldP spid="21" grpId="0" animBg="1"/>
      <p:bldP spid="20" grpId="0" animBg="1"/>
      <p:bldP spid="33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19" grpId="0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Rectangle 22"/>
          <p:cNvSpPr/>
          <p:nvPr/>
        </p:nvSpPr>
        <p:spPr>
          <a:xfrm>
            <a:off x="0" y="2190741"/>
            <a:ext cx="9144000" cy="2571768"/>
          </a:xfrm>
          <a:prstGeom prst="rect">
            <a:avLst/>
          </a:prstGeom>
          <a:solidFill>
            <a:schemeClr val="tx1">
              <a:alpha val="4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1428728" y="3729323"/>
            <a:ext cx="6179371" cy="4762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  <a:latin typeface="Bebas Neue Book" pitchFamily="50" charset="0"/>
                <a:cs typeface="Oswald Light"/>
              </a:rPr>
              <a:t>USE TO PUT SUB-TITLE OF</a:t>
            </a:r>
            <a:r>
              <a:rPr lang="id-ID" dirty="0" smtClean="0">
                <a:solidFill>
                  <a:schemeClr val="bg1"/>
                </a:solidFill>
                <a:latin typeface="Bebas Neue Book" pitchFamily="50" charset="0"/>
                <a:cs typeface="Oswald Ligh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ebas Neue Book" pitchFamily="50" charset="0"/>
                <a:cs typeface="Oswald Light"/>
              </a:rPr>
              <a:t>YOUR</a:t>
            </a:r>
            <a:r>
              <a:rPr lang="id-ID" dirty="0" smtClean="0">
                <a:solidFill>
                  <a:schemeClr val="bg1"/>
                </a:solidFill>
                <a:latin typeface="Bebas Neue Book" pitchFamily="50" charset="0"/>
                <a:cs typeface="Oswald Light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Bebas Neue Book" pitchFamily="50" charset="0"/>
                <a:cs typeface="Oswald Light"/>
              </a:rPr>
              <a:t>PRESENTATION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14612" y="2833212"/>
            <a:ext cx="3679073" cy="80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Break Slide</a:t>
            </a:r>
          </a:p>
        </p:txBody>
      </p:sp>
      <p:sp>
        <p:nvSpPr>
          <p:cNvPr id="26" name="Oval 25"/>
          <p:cNvSpPr/>
          <p:nvPr/>
        </p:nvSpPr>
        <p:spPr>
          <a:xfrm>
            <a:off x="1142976" y="4143380"/>
            <a:ext cx="428628" cy="404815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Oval 26"/>
          <p:cNvSpPr/>
          <p:nvPr/>
        </p:nvSpPr>
        <p:spPr>
          <a:xfrm>
            <a:off x="71406" y="3429000"/>
            <a:ext cx="785818" cy="762006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Oval 27"/>
          <p:cNvSpPr/>
          <p:nvPr/>
        </p:nvSpPr>
        <p:spPr>
          <a:xfrm>
            <a:off x="357158" y="4786322"/>
            <a:ext cx="857256" cy="833443"/>
          </a:xfrm>
          <a:prstGeom prst="ellipse">
            <a:avLst/>
          </a:prstGeom>
          <a:noFill/>
          <a:ln w="19050"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/>
          <p:cNvSpPr/>
          <p:nvPr/>
        </p:nvSpPr>
        <p:spPr>
          <a:xfrm>
            <a:off x="1071538" y="5643577"/>
            <a:ext cx="428628" cy="452441"/>
          </a:xfrm>
          <a:prstGeom prst="ellipse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Oval 29"/>
          <p:cNvSpPr/>
          <p:nvPr/>
        </p:nvSpPr>
        <p:spPr>
          <a:xfrm>
            <a:off x="785786" y="2571744"/>
            <a:ext cx="1143008" cy="1166820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5" name="Oval 54"/>
          <p:cNvSpPr/>
          <p:nvPr/>
        </p:nvSpPr>
        <p:spPr>
          <a:xfrm>
            <a:off x="8358214" y="2643182"/>
            <a:ext cx="500066" cy="500066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6" name="Oval 55"/>
          <p:cNvSpPr/>
          <p:nvPr/>
        </p:nvSpPr>
        <p:spPr>
          <a:xfrm>
            <a:off x="7286644" y="2428868"/>
            <a:ext cx="785818" cy="785818"/>
          </a:xfrm>
          <a:prstGeom prst="ellipse">
            <a:avLst/>
          </a:prstGeom>
          <a:solidFill>
            <a:schemeClr val="bg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7" name="Oval 56"/>
          <p:cNvSpPr/>
          <p:nvPr/>
        </p:nvSpPr>
        <p:spPr>
          <a:xfrm>
            <a:off x="7572396" y="1214422"/>
            <a:ext cx="928694" cy="881069"/>
          </a:xfrm>
          <a:prstGeom prst="ellipse">
            <a:avLst/>
          </a:prstGeom>
          <a:noFill/>
          <a:ln w="19050">
            <a:solidFill>
              <a:schemeClr val="bg1">
                <a:alpha val="2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8" name="Oval 57"/>
          <p:cNvSpPr/>
          <p:nvPr/>
        </p:nvSpPr>
        <p:spPr>
          <a:xfrm>
            <a:off x="8358214" y="642918"/>
            <a:ext cx="500066" cy="500066"/>
          </a:xfrm>
          <a:prstGeom prst="ellipse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Oval 58"/>
          <p:cNvSpPr/>
          <p:nvPr/>
        </p:nvSpPr>
        <p:spPr>
          <a:xfrm>
            <a:off x="7643834" y="3214686"/>
            <a:ext cx="1071570" cy="1071570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/>
      <p:bldP spid="14" grpId="0"/>
      <p:bldP spid="26" grpId="0" animBg="1"/>
      <p:bldP spid="27" grpId="0" animBg="1"/>
      <p:bldP spid="28" grpId="0" animBg="1"/>
      <p:bldP spid="29" grpId="0" animBg="1"/>
      <p:bldP spid="30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5619765"/>
            <a:ext cx="9144000" cy="12382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1" name="Straight Connector 30"/>
          <p:cNvCxnSpPr/>
          <p:nvPr/>
        </p:nvCxnSpPr>
        <p:spPr>
          <a:xfrm>
            <a:off x="0" y="5617648"/>
            <a:ext cx="9144000" cy="2117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476229"/>
            <a:ext cx="3643306" cy="1143008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5" name="Subtitle 2"/>
          <p:cNvSpPr txBox="1">
            <a:spLocks/>
          </p:cNvSpPr>
          <p:nvPr/>
        </p:nvSpPr>
        <p:spPr>
          <a:xfrm>
            <a:off x="5857884" y="928670"/>
            <a:ext cx="3286116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Century Gothic" pitchFamily="34" charset="0"/>
                <a:cs typeface="Oswald Light"/>
              </a:rPr>
              <a:t>YOUR COMPANY. INC</a:t>
            </a:r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71406" y="785794"/>
            <a:ext cx="3357586" cy="57150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OUR</a:t>
            </a:r>
            <a:r>
              <a:rPr lang="id-ID" sz="54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latin typeface="Bebas Neue Bold" pitchFamily="34" charset="0"/>
                <a:cs typeface="Oswald Light"/>
              </a:rPr>
              <a:t>Location</a:t>
            </a: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09739"/>
            <a:ext cx="9144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Placeholder 4"/>
          <p:cNvSpPr txBox="1">
            <a:spLocks/>
          </p:cNvSpPr>
          <p:nvPr/>
        </p:nvSpPr>
        <p:spPr>
          <a:xfrm>
            <a:off x="3286116" y="6081818"/>
            <a:ext cx="2408232" cy="6809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Phone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/Fax: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(001) - 123 4567 |  012 - 345 - 6789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 Placeholder 5"/>
          <p:cNvSpPr txBox="1">
            <a:spLocks/>
          </p:cNvSpPr>
          <p:nvPr/>
        </p:nvSpPr>
        <p:spPr>
          <a:xfrm>
            <a:off x="6450048" y="6072992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Adress</a:t>
            </a: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7th Nulla, Tempor 90001 LD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Text Placeholder 8"/>
          <p:cNvSpPr txBox="1">
            <a:spLocks/>
          </p:cNvSpPr>
          <p:nvPr/>
        </p:nvSpPr>
        <p:spPr>
          <a:xfrm>
            <a:off x="-32" y="6072992"/>
            <a:ext cx="2408232" cy="499281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E-mail: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info@loremipsum.com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5238763"/>
            <a:ext cx="9144000" cy="2117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4071934" y="5334013"/>
            <a:ext cx="642942" cy="666755"/>
            <a:chOff x="5572132" y="4357700"/>
            <a:chExt cx="500066" cy="500066"/>
          </a:xfrm>
        </p:grpSpPr>
        <p:sp>
          <p:nvSpPr>
            <p:cNvPr id="35" name="Oval 34"/>
            <p:cNvSpPr/>
            <p:nvPr/>
          </p:nvSpPr>
          <p:spPr>
            <a:xfrm>
              <a:off x="5572132" y="4357700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1" name="Picture 9" descr="L:\latihan 1\power poin\bahan\3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16200000" flipH="1">
              <a:off x="5688815" y="4468034"/>
              <a:ext cx="266700" cy="279400"/>
            </a:xfrm>
            <a:prstGeom prst="rect">
              <a:avLst/>
            </a:prstGeom>
            <a:noFill/>
          </p:spPr>
        </p:pic>
      </p:grpSp>
      <p:grpSp>
        <p:nvGrpSpPr>
          <p:cNvPr id="37" name="Group 36"/>
          <p:cNvGrpSpPr/>
          <p:nvPr/>
        </p:nvGrpSpPr>
        <p:grpSpPr>
          <a:xfrm>
            <a:off x="928662" y="5334013"/>
            <a:ext cx="642942" cy="666755"/>
            <a:chOff x="1428728" y="4071948"/>
            <a:chExt cx="500066" cy="500066"/>
          </a:xfrm>
        </p:grpSpPr>
        <p:sp>
          <p:nvSpPr>
            <p:cNvPr id="33" name="Oval 32"/>
            <p:cNvSpPr/>
            <p:nvPr/>
          </p:nvSpPr>
          <p:spPr>
            <a:xfrm>
              <a:off x="1428728" y="4071948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3" name="Picture 11" descr="L:\latihan 1\power poin\bahan\2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45411" y="4239431"/>
              <a:ext cx="266700" cy="165100"/>
            </a:xfrm>
            <a:prstGeom prst="rect">
              <a:avLst/>
            </a:prstGeom>
            <a:noFill/>
          </p:spPr>
        </p:pic>
      </p:grpSp>
      <p:grpSp>
        <p:nvGrpSpPr>
          <p:cNvPr id="38" name="Group 37"/>
          <p:cNvGrpSpPr/>
          <p:nvPr/>
        </p:nvGrpSpPr>
        <p:grpSpPr>
          <a:xfrm>
            <a:off x="7286644" y="5334013"/>
            <a:ext cx="642942" cy="666755"/>
            <a:chOff x="3143240" y="4286262"/>
            <a:chExt cx="500066" cy="500066"/>
          </a:xfrm>
        </p:grpSpPr>
        <p:sp>
          <p:nvSpPr>
            <p:cNvPr id="34" name="Oval 33"/>
            <p:cNvSpPr/>
            <p:nvPr/>
          </p:nvSpPr>
          <p:spPr>
            <a:xfrm>
              <a:off x="3143240" y="4286262"/>
              <a:ext cx="500066" cy="500066"/>
            </a:xfrm>
            <a:prstGeom prst="ellipse">
              <a:avLst/>
            </a:prstGeom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pic>
          <p:nvPicPr>
            <p:cNvPr id="3082" name="Picture 10" descr="L:\latihan 1\power poin\bahan\Untitled-1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72623" y="4371195"/>
              <a:ext cx="241300" cy="3302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17" grpId="0" animBg="1"/>
      <p:bldP spid="45" grpId="0"/>
      <p:bldP spid="18" grpId="0"/>
      <p:bldP spid="25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ingapore-negeri.jpg"/>
          <p:cNvPicPr>
            <a:picLocks noChangeAspect="1"/>
          </p:cNvPicPr>
          <p:nvPr/>
        </p:nvPicPr>
        <p:blipFill>
          <a:blip r:embed="rId2"/>
          <a:srcRect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357554" y="0"/>
            <a:ext cx="5786446" cy="6858000"/>
          </a:xfrm>
          <a:prstGeom prst="rect">
            <a:avLst/>
          </a:prstGeom>
          <a:solidFill>
            <a:schemeClr val="accent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/>
          <p:cNvGrpSpPr/>
          <p:nvPr/>
        </p:nvGrpSpPr>
        <p:grpSpPr>
          <a:xfrm>
            <a:off x="2285984" y="2428867"/>
            <a:ext cx="6858016" cy="2357455"/>
            <a:chOff x="2285984" y="1714494"/>
            <a:chExt cx="6858016" cy="1959747"/>
          </a:xfrm>
          <a:solidFill>
            <a:srgbClr val="FF0000"/>
          </a:solidFill>
        </p:grpSpPr>
        <p:sp>
          <p:nvSpPr>
            <p:cNvPr id="15" name="Oval 14"/>
            <p:cNvSpPr/>
            <p:nvPr/>
          </p:nvSpPr>
          <p:spPr>
            <a:xfrm>
              <a:off x="2285984" y="1714494"/>
              <a:ext cx="2245499" cy="1959747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u="sng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929058" y="1928808"/>
              <a:ext cx="5214942" cy="157163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Subtitle 2"/>
          <p:cNvSpPr txBox="1">
            <a:spLocks/>
          </p:cNvSpPr>
          <p:nvPr/>
        </p:nvSpPr>
        <p:spPr bwMode="auto">
          <a:xfrm>
            <a:off x="5000628" y="3000372"/>
            <a:ext cx="350046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id-ID" sz="4000" dirty="0" smtClean="0">
                <a:solidFill>
                  <a:schemeClr val="bg1"/>
                </a:solidFill>
                <a:latin typeface="Bebas Neue Bold" pitchFamily="34" charset="0"/>
              </a:rPr>
              <a:t>Let’s </a:t>
            </a:r>
            <a:r>
              <a:rPr lang="en-US" sz="4000" dirty="0" smtClean="0">
                <a:solidFill>
                  <a:schemeClr val="bg1"/>
                </a:solidFill>
                <a:latin typeface="Bebas Neue Bold" pitchFamily="34" charset="0"/>
              </a:rPr>
              <a:t>Go for</a:t>
            </a:r>
            <a:r>
              <a:rPr lang="id-ID" sz="40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Bebas Neue Bold" pitchFamily="34" charset="0"/>
              </a:rPr>
              <a:t>DISCUSSION</a:t>
            </a:r>
            <a:endParaRPr lang="en-US" sz="4000" b="1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17" name="Subtitle 2"/>
          <p:cNvSpPr txBox="1">
            <a:spLocks/>
          </p:cNvSpPr>
          <p:nvPr/>
        </p:nvSpPr>
        <p:spPr>
          <a:xfrm>
            <a:off x="1857356" y="3119435"/>
            <a:ext cx="3143272" cy="12382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60000"/>
              </a:lnSpc>
              <a:spcAft>
                <a:spcPts val="0"/>
              </a:spcAft>
              <a:defRPr/>
            </a:pPr>
            <a:r>
              <a:rPr lang="id-ID" sz="40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Thank  You</a:t>
            </a:r>
            <a:endParaRPr lang="en-US" sz="4000" i="1" dirty="0" smtClean="0">
              <a:solidFill>
                <a:schemeClr val="bg1"/>
              </a:solidFill>
              <a:latin typeface="Bebas Neue Bold" pitchFamily="34" charset="0"/>
              <a:cs typeface="Oswald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ingapore-negeri.jpg"/>
          <p:cNvPicPr>
            <a:picLocks noChangeAspect="1"/>
          </p:cNvPicPr>
          <p:nvPr/>
        </p:nvPicPr>
        <p:blipFill>
          <a:blip r:embed="rId2"/>
          <a:srcRect l="4615" r="11010"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0"/>
            <a:ext cx="3428992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78" name="TextBox 26"/>
          <p:cNvSpPr txBox="1">
            <a:spLocks noChangeArrowheads="1"/>
          </p:cNvSpPr>
          <p:nvPr/>
        </p:nvSpPr>
        <p:spPr bwMode="auto">
          <a:xfrm>
            <a:off x="142844" y="2786058"/>
            <a:ext cx="3143272" cy="307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endParaRPr lang="en-US" sz="1400" dirty="0">
              <a:solidFill>
                <a:schemeClr val="bg1"/>
              </a:solidFill>
            </a:endParaRPr>
          </a:p>
          <a:p>
            <a:r>
              <a:rPr lang="id-ID" sz="1400" dirty="0" smtClean="0">
                <a:solidFill>
                  <a:schemeClr val="bg1"/>
                </a:solidFill>
              </a:rPr>
              <a:t>Ut </a:t>
            </a:r>
            <a:r>
              <a:rPr lang="id-ID" sz="1400" dirty="0">
                <a:solidFill>
                  <a:schemeClr val="bg1"/>
                </a:solidFill>
              </a:rPr>
              <a:t>wisi enim ad minim veniam, quis nostrud exerci tation ullamcorper suscipit lobortis nisl ut aliquip ex ea commodo consequat</a:t>
            </a:r>
            <a:r>
              <a:rPr lang="id-ID" sz="1400" dirty="0" smtClean="0">
                <a:solidFill>
                  <a:schemeClr val="bg1"/>
                </a:solidFill>
              </a:rPr>
              <a:t>.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id-ID" sz="1400" dirty="0" smtClean="0">
                <a:solidFill>
                  <a:schemeClr val="bg1"/>
                </a:solidFill>
              </a:rPr>
              <a:t>ibh euismod tincidunt ut laoreet dolore magna aliquam erat volutpat. </a:t>
            </a:r>
            <a:endParaRPr lang="en-US" sz="1400" dirty="0" smtClean="0">
              <a:solidFill>
                <a:schemeClr val="bg1"/>
              </a:solidFill>
            </a:endParaRPr>
          </a:p>
          <a:p>
            <a:r>
              <a:rPr lang="id-ID" sz="1200" dirty="0" smtClean="0">
                <a:solidFill>
                  <a:schemeClr val="bg1"/>
                </a:solidFill>
              </a:rPr>
              <a:t> </a:t>
            </a:r>
            <a:endParaRPr lang="en-US" sz="12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0100" y="571481"/>
            <a:ext cx="4429156" cy="1428760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Subtitle 2"/>
          <p:cNvSpPr txBox="1">
            <a:spLocks/>
          </p:cNvSpPr>
          <p:nvPr/>
        </p:nvSpPr>
        <p:spPr bwMode="auto">
          <a:xfrm>
            <a:off x="2071671" y="857232"/>
            <a:ext cx="2071701" cy="88106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dirty="0" smtClean="0">
                <a:latin typeface="Bebas Neue Bold" pitchFamily="34" charset="0"/>
                <a:ea typeface="Franchise" pitchFamily="49" charset="0"/>
              </a:rPr>
              <a:t>About </a:t>
            </a:r>
            <a:r>
              <a:rPr lang="en-US" sz="4800" dirty="0" smtClean="0">
                <a:solidFill>
                  <a:schemeClr val="bg1"/>
                </a:solidFill>
                <a:latin typeface="Bebas Neue Bold" pitchFamily="34" charset="0"/>
                <a:ea typeface="Franchise" pitchFamily="49" charset="0"/>
              </a:rPr>
              <a:t>Us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078" grpId="0"/>
      <p:bldP spid="8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571473" y="4191005"/>
            <a:ext cx="6447293" cy="1643171"/>
            <a:chOff x="571472" y="3214693"/>
            <a:chExt cx="6447293" cy="1232378"/>
          </a:xfrm>
        </p:grpSpPr>
        <p:sp>
          <p:nvSpPr>
            <p:cNvPr id="47" name="Rectangle 46"/>
            <p:cNvSpPr/>
            <p:nvPr/>
          </p:nvSpPr>
          <p:spPr>
            <a:xfrm>
              <a:off x="571472" y="3661253"/>
              <a:ext cx="464347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Freeform 47"/>
            <p:cNvSpPr/>
            <p:nvPr/>
          </p:nvSpPr>
          <p:spPr>
            <a:xfrm rot="5400000">
              <a:off x="5500665" y="2928970"/>
              <a:ext cx="1232378" cy="1803823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446560 w 1232378"/>
                <a:gd name="connsiteY0" fmla="*/ 1803823 h 1803823"/>
                <a:gd name="connsiteX1" fmla="*/ 0 w 1232378"/>
                <a:gd name="connsiteY1" fmla="*/ 0 h 1803823"/>
                <a:gd name="connsiteX2" fmla="*/ 1232378 w 1232378"/>
                <a:gd name="connsiteY2" fmla="*/ 1803823 h 1803823"/>
                <a:gd name="connsiteX3" fmla="*/ 446560 w 1232378"/>
                <a:gd name="connsiteY3" fmla="*/ 1803823 h 1803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2378" h="1803823">
                  <a:moveTo>
                    <a:pt x="446560" y="1803823"/>
                  </a:moveTo>
                  <a:lnTo>
                    <a:pt x="0" y="0"/>
                  </a:lnTo>
                  <a:lnTo>
                    <a:pt x="1232378" y="1803823"/>
                  </a:lnTo>
                  <a:lnTo>
                    <a:pt x="446560" y="180382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00035" y="2666996"/>
            <a:ext cx="6188313" cy="1047757"/>
            <a:chOff x="500035" y="2000247"/>
            <a:chExt cx="6188313" cy="785818"/>
          </a:xfrm>
        </p:grpSpPr>
        <p:sp>
          <p:nvSpPr>
            <p:cNvPr id="43" name="Rectangle 42"/>
            <p:cNvSpPr/>
            <p:nvPr/>
          </p:nvSpPr>
          <p:spPr>
            <a:xfrm>
              <a:off x="500035" y="2000247"/>
              <a:ext cx="4643470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5" name="Freeform 44"/>
            <p:cNvSpPr/>
            <p:nvPr/>
          </p:nvSpPr>
          <p:spPr>
            <a:xfrm rot="5400000">
              <a:off x="5523018" y="1620735"/>
              <a:ext cx="785818" cy="1544842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785818"/>
                <a:gd name="connsiteY0" fmla="*/ 1518071 h 1518071"/>
                <a:gd name="connsiteX1" fmla="*/ 625010 w 785818"/>
                <a:gd name="connsiteY1" fmla="*/ 0 h 1518071"/>
                <a:gd name="connsiteX2" fmla="*/ 785818 w 785818"/>
                <a:gd name="connsiteY2" fmla="*/ 1518071 h 1518071"/>
                <a:gd name="connsiteX3" fmla="*/ 0 w 785818"/>
                <a:gd name="connsiteY3" fmla="*/ 1518071 h 1518071"/>
                <a:gd name="connsiteX0" fmla="*/ 0 w 785818"/>
                <a:gd name="connsiteY0" fmla="*/ 1544842 h 1544842"/>
                <a:gd name="connsiteX1" fmla="*/ 526726 w 785818"/>
                <a:gd name="connsiteY1" fmla="*/ 0 h 1544842"/>
                <a:gd name="connsiteX2" fmla="*/ 785818 w 785818"/>
                <a:gd name="connsiteY2" fmla="*/ 1544842 h 1544842"/>
                <a:gd name="connsiteX3" fmla="*/ 0 w 785818"/>
                <a:gd name="connsiteY3" fmla="*/ 1544842 h 1544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5818" h="1544842">
                  <a:moveTo>
                    <a:pt x="0" y="1544842"/>
                  </a:moveTo>
                  <a:lnTo>
                    <a:pt x="526726" y="0"/>
                  </a:lnTo>
                  <a:lnTo>
                    <a:pt x="785818" y="1544842"/>
                  </a:lnTo>
                  <a:lnTo>
                    <a:pt x="0" y="154484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00016" y="476231"/>
            <a:ext cx="6375940" cy="2428829"/>
            <a:chOff x="500016" y="357173"/>
            <a:chExt cx="6375940" cy="1821622"/>
          </a:xfrm>
        </p:grpSpPr>
        <p:sp>
          <p:nvSpPr>
            <p:cNvPr id="27" name="Rectangle 26"/>
            <p:cNvSpPr/>
            <p:nvPr/>
          </p:nvSpPr>
          <p:spPr>
            <a:xfrm>
              <a:off x="500016" y="35717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Freeform 40"/>
            <p:cNvSpPr/>
            <p:nvPr/>
          </p:nvSpPr>
          <p:spPr>
            <a:xfrm rot="5400000">
              <a:off x="5063192" y="366031"/>
              <a:ext cx="1821622" cy="1803906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1622" h="1803906">
                  <a:moveTo>
                    <a:pt x="0" y="1803906"/>
                  </a:moveTo>
                  <a:lnTo>
                    <a:pt x="1821622" y="0"/>
                  </a:lnTo>
                  <a:lnTo>
                    <a:pt x="785818" y="1803906"/>
                  </a:lnTo>
                  <a:lnTo>
                    <a:pt x="0" y="180390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0" name="Oval 39"/>
          <p:cNvSpPr/>
          <p:nvPr/>
        </p:nvSpPr>
        <p:spPr>
          <a:xfrm>
            <a:off x="6286512" y="2000240"/>
            <a:ext cx="2786082" cy="3048021"/>
          </a:xfrm>
          <a:prstGeom prst="ellipse">
            <a:avLst/>
          </a:prstGeom>
          <a:noFill/>
          <a:ln w="190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6407965" y="2174083"/>
            <a:ext cx="2543176" cy="2700334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6429388" y="2792947"/>
            <a:ext cx="2500330" cy="13504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  <a:cs typeface="Oswald Light"/>
              </a:rPr>
              <a:t>OUR</a:t>
            </a:r>
          </a:p>
          <a:p>
            <a:pPr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5400" dirty="0" smtClean="0">
                <a:solidFill>
                  <a:srgbClr val="FFC000"/>
                </a:solidFill>
                <a:latin typeface="Bebas Neue Bold" pitchFamily="34" charset="0"/>
                <a:cs typeface="Oswald Light"/>
              </a:rPr>
              <a:t>SERVICES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500166" y="1619239"/>
            <a:ext cx="37862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1504395" y="5905519"/>
            <a:ext cx="392486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1500166" y="3792310"/>
            <a:ext cx="38576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  <a:cs typeface="+mn-cs"/>
              </a:rPr>
              <a:t>Ipsum is not simply random text. It has roots in a piece of classical.</a:t>
            </a:r>
            <a:endParaRPr lang="en-US" sz="16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500034" y="476231"/>
            <a:ext cx="1071570" cy="1047757"/>
            <a:chOff x="500034" y="357173"/>
            <a:chExt cx="785818" cy="785818"/>
          </a:xfrm>
        </p:grpSpPr>
        <p:sp>
          <p:nvSpPr>
            <p:cNvPr id="54" name="Rectangle 53"/>
            <p:cNvSpPr/>
            <p:nvPr/>
          </p:nvSpPr>
          <p:spPr>
            <a:xfrm>
              <a:off x="500034" y="357173"/>
              <a:ext cx="785818" cy="78581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92712" y="554447"/>
              <a:ext cx="400462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3" name="Group 32"/>
          <p:cNvGrpSpPr/>
          <p:nvPr/>
        </p:nvGrpSpPr>
        <p:grpSpPr>
          <a:xfrm>
            <a:off x="500034" y="2666996"/>
            <a:ext cx="1000132" cy="1047757"/>
            <a:chOff x="500034" y="2000247"/>
            <a:chExt cx="785818" cy="785818"/>
          </a:xfrm>
        </p:grpSpPr>
        <p:sp>
          <p:nvSpPr>
            <p:cNvPr id="55" name="Rectangle 54"/>
            <p:cNvSpPr/>
            <p:nvPr/>
          </p:nvSpPr>
          <p:spPr>
            <a:xfrm>
              <a:off x="500034" y="2000247"/>
              <a:ext cx="785818" cy="78581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97310" y="2192925"/>
              <a:ext cx="391271" cy="400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4" name="Group 33"/>
          <p:cNvGrpSpPr/>
          <p:nvPr/>
        </p:nvGrpSpPr>
        <p:grpSpPr>
          <a:xfrm>
            <a:off x="571472" y="4786322"/>
            <a:ext cx="1000132" cy="1047757"/>
            <a:chOff x="571472" y="3571881"/>
            <a:chExt cx="785818" cy="785818"/>
          </a:xfrm>
        </p:grpSpPr>
        <p:sp>
          <p:nvSpPr>
            <p:cNvPr id="57" name="Rectangle 56"/>
            <p:cNvSpPr/>
            <p:nvPr/>
          </p:nvSpPr>
          <p:spPr>
            <a:xfrm>
              <a:off x="571472" y="3571881"/>
              <a:ext cx="785818" cy="78581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pic>
          <p:nvPicPr>
            <p:cNvPr id="3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8746" y="3786196"/>
              <a:ext cx="391271" cy="391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9" name="TextBox 48"/>
          <p:cNvSpPr txBox="1"/>
          <p:nvPr/>
        </p:nvSpPr>
        <p:spPr bwMode="auto">
          <a:xfrm>
            <a:off x="1647731" y="659295"/>
            <a:ext cx="342433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Bold" pitchFamily="34" charset="0"/>
              </a:rPr>
              <a:t>Social Marketing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56" name="TextBox 55"/>
          <p:cNvSpPr txBox="1"/>
          <p:nvPr/>
        </p:nvSpPr>
        <p:spPr bwMode="auto">
          <a:xfrm>
            <a:off x="1614210" y="2802435"/>
            <a:ext cx="245772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</a:rPr>
              <a:t>E-commerce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58" name="TextBox 57"/>
          <p:cNvSpPr txBox="1"/>
          <p:nvPr/>
        </p:nvSpPr>
        <p:spPr bwMode="auto">
          <a:xfrm>
            <a:off x="1643042" y="4945575"/>
            <a:ext cx="328487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bg1"/>
                </a:solidFill>
                <a:latin typeface="Bebas Neue Bold" pitchFamily="34" charset="0"/>
              </a:rPr>
              <a:t>Email Marketing</a:t>
            </a:r>
            <a:endParaRPr lang="en-US" sz="4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6" dur="1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2" grpId="0" animBg="1"/>
      <p:bldP spid="13" grpId="0"/>
      <p:bldP spid="49" grpId="0"/>
      <p:bldP spid="56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0"/>
            <a:ext cx="2714612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Oval 21"/>
          <p:cNvSpPr/>
          <p:nvPr/>
        </p:nvSpPr>
        <p:spPr>
          <a:xfrm>
            <a:off x="214282" y="357166"/>
            <a:ext cx="1428760" cy="1452530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500034" y="2095493"/>
            <a:ext cx="2071702" cy="2190764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500034" y="1071546"/>
            <a:ext cx="1500198" cy="1500198"/>
            <a:chOff x="1475656" y="3545884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Oval 8"/>
            <p:cNvSpPr/>
            <p:nvPr/>
          </p:nvSpPr>
          <p:spPr>
            <a:xfrm>
              <a:off x="1475656" y="3545884"/>
              <a:ext cx="703955" cy="703955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6470" y="3750990"/>
              <a:ext cx="3006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4" name="Group 13"/>
          <p:cNvGrpSpPr/>
          <p:nvPr/>
        </p:nvGrpSpPr>
        <p:grpSpPr>
          <a:xfrm>
            <a:off x="1651904" y="238164"/>
            <a:ext cx="5875886" cy="1571459"/>
            <a:chOff x="1651904" y="178623"/>
            <a:chExt cx="5875886" cy="1178594"/>
          </a:xfrm>
        </p:grpSpPr>
        <p:sp>
          <p:nvSpPr>
            <p:cNvPr id="12" name="Rectangle 11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8" name="Freeform 17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3000364" y="1714490"/>
            <a:ext cx="564360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 smtClean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7488" y="3333749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3071802" y="357166"/>
            <a:ext cx="478634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Social</a:t>
            </a:r>
            <a:r>
              <a:rPr lang="id-ID" sz="54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Marketing</a:t>
            </a:r>
            <a:r>
              <a:rPr lang="id-ID" sz="54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endParaRPr lang="en-US" sz="5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1" grpId="0" animBg="1"/>
      <p:bldP spid="13" grpId="0"/>
      <p:bldP spid="27" grpId="0" build="p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714612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Oval 18"/>
          <p:cNvSpPr/>
          <p:nvPr/>
        </p:nvSpPr>
        <p:spPr>
          <a:xfrm>
            <a:off x="214282" y="428604"/>
            <a:ext cx="1214414" cy="1381092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Oval 20"/>
          <p:cNvSpPr/>
          <p:nvPr/>
        </p:nvSpPr>
        <p:spPr>
          <a:xfrm>
            <a:off x="571472" y="2095491"/>
            <a:ext cx="2000264" cy="2119327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500034" y="1071546"/>
            <a:ext cx="1500198" cy="1500198"/>
            <a:chOff x="4816233" y="2336905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4816233" y="2336905"/>
              <a:ext cx="703955" cy="703955"/>
            </a:xfrm>
            <a:prstGeom prst="ellipse">
              <a:avLst/>
            </a:prstGeom>
            <a:solidFill>
              <a:srgbClr val="F5C24C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997522" y="2532311"/>
              <a:ext cx="293742" cy="3006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1651904" y="238164"/>
            <a:ext cx="5875886" cy="1571459"/>
            <a:chOff x="1651904" y="178623"/>
            <a:chExt cx="5875886" cy="1178594"/>
          </a:xfrm>
        </p:grpSpPr>
        <p:sp>
          <p:nvSpPr>
            <p:cNvPr id="28" name="Rectangle 27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Freeform 28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928926" y="3238499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000364" y="1749502"/>
            <a:ext cx="55714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3214678" y="362530"/>
            <a:ext cx="492922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Email</a:t>
            </a:r>
            <a:r>
              <a:rPr lang="id-ID" sz="5400" dirty="0" smtClean="0">
                <a:solidFill>
                  <a:schemeClr val="bg1"/>
                </a:solidFill>
                <a:latin typeface="Bebas Neue Bold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Marketing</a:t>
            </a:r>
            <a:endParaRPr lang="en-US" sz="5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1" grpId="0" animBg="1"/>
      <p:bldP spid="27" grpId="0" build="p"/>
      <p:bldP spid="15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0"/>
            <a:ext cx="2714612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Oval 18"/>
          <p:cNvSpPr/>
          <p:nvPr/>
        </p:nvSpPr>
        <p:spPr>
          <a:xfrm>
            <a:off x="214282" y="357166"/>
            <a:ext cx="1357322" cy="1381092"/>
          </a:xfrm>
          <a:prstGeom prst="ellipse">
            <a:avLst/>
          </a:prstGeom>
          <a:solidFill>
            <a:schemeClr val="bg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Oval 22"/>
          <p:cNvSpPr/>
          <p:nvPr/>
        </p:nvSpPr>
        <p:spPr>
          <a:xfrm>
            <a:off x="428596" y="2095491"/>
            <a:ext cx="2143140" cy="2190765"/>
          </a:xfrm>
          <a:prstGeom prst="ellipse">
            <a:avLst/>
          </a:prstGeom>
          <a:solidFill>
            <a:schemeClr val="accent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7" name="TextBox 26"/>
          <p:cNvSpPr txBox="1"/>
          <p:nvPr/>
        </p:nvSpPr>
        <p:spPr>
          <a:xfrm>
            <a:off x="2857488" y="3333749"/>
            <a:ext cx="557216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</a:t>
            </a:r>
            <a:b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It has roots in a piece.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piece. Lorem Ipsum is not simply random text. 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sz="1200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</a:t>
            </a:r>
            <a:r>
              <a:rPr lang="en-US" sz="1200" dirty="0" smtClean="0">
                <a:solidFill>
                  <a:schemeClr val="bg1"/>
                </a:solidFill>
                <a:latin typeface="+mn-lt"/>
                <a:cs typeface="+mn-cs"/>
              </a:rPr>
              <a:t>.</a:t>
            </a:r>
            <a:endParaRPr lang="en-US" sz="12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2928927" y="1904991"/>
            <a:ext cx="58934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600" dirty="0">
                <a:solidFill>
                  <a:schemeClr val="bg1"/>
                </a:solidFill>
              </a:rPr>
              <a:t>Lorem ipsum dolor sit amet, consectetuer adipiscing elit, sed diam nonummy nibh euismod tincidunt ut laoreet dolore magna aliquam erat volutpat. </a:t>
            </a:r>
            <a:endParaRPr lang="en-US" sz="16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642910" y="1142981"/>
            <a:ext cx="1428760" cy="1428763"/>
            <a:chOff x="1475656" y="4741269"/>
            <a:chExt cx="703955" cy="70395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Oval 16"/>
            <p:cNvSpPr/>
            <p:nvPr/>
          </p:nvSpPr>
          <p:spPr>
            <a:xfrm>
              <a:off x="1475656" y="4741269"/>
              <a:ext cx="703955" cy="703955"/>
            </a:xfrm>
            <a:prstGeom prst="ellipse">
              <a:avLst/>
            </a:prstGeom>
            <a:solidFill>
              <a:srgbClr val="D1493B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88155" y="4946375"/>
              <a:ext cx="293742" cy="293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20" name="Group 19"/>
          <p:cNvGrpSpPr/>
          <p:nvPr/>
        </p:nvGrpSpPr>
        <p:grpSpPr>
          <a:xfrm>
            <a:off x="1651904" y="238164"/>
            <a:ext cx="5875886" cy="1571459"/>
            <a:chOff x="1651904" y="178623"/>
            <a:chExt cx="5875886" cy="1178594"/>
          </a:xfrm>
        </p:grpSpPr>
        <p:sp>
          <p:nvSpPr>
            <p:cNvPr id="24" name="Rectangle 23"/>
            <p:cNvSpPr/>
            <p:nvPr/>
          </p:nvSpPr>
          <p:spPr>
            <a:xfrm flipH="1">
              <a:off x="2955758" y="178623"/>
              <a:ext cx="4572032" cy="78581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Freeform 24"/>
            <p:cNvSpPr/>
            <p:nvPr/>
          </p:nvSpPr>
          <p:spPr>
            <a:xfrm rot="16200000" flipH="1">
              <a:off x="1714534" y="115993"/>
              <a:ext cx="1178594" cy="1303854"/>
            </a:xfrm>
            <a:custGeom>
              <a:avLst/>
              <a:gdLst>
                <a:gd name="connsiteX0" fmla="*/ 0 w 785818"/>
                <a:gd name="connsiteY0" fmla="*/ 928694 h 928694"/>
                <a:gd name="connsiteX1" fmla="*/ 392909 w 785818"/>
                <a:gd name="connsiteY1" fmla="*/ 0 h 928694"/>
                <a:gd name="connsiteX2" fmla="*/ 785818 w 785818"/>
                <a:gd name="connsiteY2" fmla="*/ 928694 h 928694"/>
                <a:gd name="connsiteX3" fmla="*/ 0 w 785818"/>
                <a:gd name="connsiteY3" fmla="*/ 928694 h 928694"/>
                <a:gd name="connsiteX0" fmla="*/ 0 w 1321571"/>
                <a:gd name="connsiteY0" fmla="*/ 1428778 h 1428778"/>
                <a:gd name="connsiteX1" fmla="*/ 1321571 w 1321571"/>
                <a:gd name="connsiteY1" fmla="*/ 0 h 1428778"/>
                <a:gd name="connsiteX2" fmla="*/ 785818 w 1321571"/>
                <a:gd name="connsiteY2" fmla="*/ 1428778 h 1428778"/>
                <a:gd name="connsiteX3" fmla="*/ 0 w 1321571"/>
                <a:gd name="connsiteY3" fmla="*/ 1428778 h 1428778"/>
                <a:gd name="connsiteX0" fmla="*/ 0 w 1732314"/>
                <a:gd name="connsiteY0" fmla="*/ 1625277 h 1625277"/>
                <a:gd name="connsiteX1" fmla="*/ 1732314 w 1732314"/>
                <a:gd name="connsiteY1" fmla="*/ 0 h 1625277"/>
                <a:gd name="connsiteX2" fmla="*/ 785818 w 1732314"/>
                <a:gd name="connsiteY2" fmla="*/ 1625277 h 1625277"/>
                <a:gd name="connsiteX3" fmla="*/ 0 w 1732314"/>
                <a:gd name="connsiteY3" fmla="*/ 1625277 h 1625277"/>
                <a:gd name="connsiteX0" fmla="*/ 0 w 1821622"/>
                <a:gd name="connsiteY0" fmla="*/ 1803906 h 1803906"/>
                <a:gd name="connsiteX1" fmla="*/ 1821622 w 1821622"/>
                <a:gd name="connsiteY1" fmla="*/ 0 h 1803906"/>
                <a:gd name="connsiteX2" fmla="*/ 785818 w 1821622"/>
                <a:gd name="connsiteY2" fmla="*/ 1803906 h 1803906"/>
                <a:gd name="connsiteX3" fmla="*/ 0 w 1821622"/>
                <a:gd name="connsiteY3" fmla="*/ 1803906 h 1803906"/>
                <a:gd name="connsiteX0" fmla="*/ 0 w 1187505"/>
                <a:gd name="connsiteY0" fmla="*/ 1527029 h 1527029"/>
                <a:gd name="connsiteX1" fmla="*/ 1187505 w 1187505"/>
                <a:gd name="connsiteY1" fmla="*/ 0 h 1527029"/>
                <a:gd name="connsiteX2" fmla="*/ 785818 w 1187505"/>
                <a:gd name="connsiteY2" fmla="*/ 1527029 h 1527029"/>
                <a:gd name="connsiteX3" fmla="*/ 0 w 1187505"/>
                <a:gd name="connsiteY3" fmla="*/ 1527029 h 1527029"/>
                <a:gd name="connsiteX0" fmla="*/ 0 w 1178594"/>
                <a:gd name="connsiteY0" fmla="*/ 1303854 h 1303854"/>
                <a:gd name="connsiteX1" fmla="*/ 1178594 w 1178594"/>
                <a:gd name="connsiteY1" fmla="*/ 0 h 1303854"/>
                <a:gd name="connsiteX2" fmla="*/ 785818 w 1178594"/>
                <a:gd name="connsiteY2" fmla="*/ 1303854 h 1303854"/>
                <a:gd name="connsiteX3" fmla="*/ 0 w 1178594"/>
                <a:gd name="connsiteY3" fmla="*/ 1303854 h 1303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8594" h="1303854">
                  <a:moveTo>
                    <a:pt x="0" y="1303854"/>
                  </a:moveTo>
                  <a:lnTo>
                    <a:pt x="1178594" y="0"/>
                  </a:lnTo>
                  <a:lnTo>
                    <a:pt x="785818" y="1303854"/>
                  </a:lnTo>
                  <a:lnTo>
                    <a:pt x="0" y="13038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 bwMode="auto">
          <a:xfrm>
            <a:off x="3668207" y="357166"/>
            <a:ext cx="297549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E-commerce</a:t>
            </a:r>
            <a:endParaRPr lang="en-US" sz="5400" baseline="300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3" grpId="0" animBg="1"/>
      <p:bldP spid="27" grpId="0" build="p"/>
      <p:bldP spid="15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6357950" y="4381509"/>
            <a:ext cx="1714512" cy="69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bg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43306" y="4381509"/>
            <a:ext cx="1714512" cy="69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6" name="Group 55"/>
          <p:cNvGrpSpPr>
            <a:grpSpLocks/>
          </p:cNvGrpSpPr>
          <p:nvPr/>
        </p:nvGrpSpPr>
        <p:grpSpPr bwMode="auto">
          <a:xfrm>
            <a:off x="3643306" y="4435718"/>
            <a:ext cx="1697086" cy="605192"/>
            <a:chOff x="1177635" y="4659133"/>
            <a:chExt cx="1666173" cy="606092"/>
          </a:xfrm>
        </p:grpSpPr>
        <p:sp>
          <p:nvSpPr>
            <p:cNvPr id="57" name="TextBox 56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MULYO AYEM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Marketing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6429388" y="4435722"/>
            <a:ext cx="1697086" cy="605192"/>
            <a:chOff x="1177635" y="4795609"/>
            <a:chExt cx="1666173" cy="606090"/>
          </a:xfrm>
        </p:grpSpPr>
        <p:sp>
          <p:nvSpPr>
            <p:cNvPr id="64" name="TextBox 63"/>
            <p:cNvSpPr txBox="1"/>
            <p:nvPr/>
          </p:nvSpPr>
          <p:spPr>
            <a:xfrm>
              <a:off x="1177635" y="4795609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SUGIH SLAMET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177635" y="5093465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 smtClean="0">
                  <a:solidFill>
                    <a:schemeClr val="bg2"/>
                  </a:solidFill>
                  <a:latin typeface="+mj-lt"/>
                </a:rPr>
                <a:t>Creative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30" name="Freeform 29"/>
          <p:cNvSpPr/>
          <p:nvPr/>
        </p:nvSpPr>
        <p:spPr>
          <a:xfrm>
            <a:off x="1000100" y="4381509"/>
            <a:ext cx="1714512" cy="690566"/>
          </a:xfrm>
          <a:custGeom>
            <a:avLst/>
            <a:gdLst>
              <a:gd name="connsiteX0" fmla="*/ 0 w 1714512"/>
              <a:gd name="connsiteY0" fmla="*/ 0 h 571504"/>
              <a:gd name="connsiteX1" fmla="*/ 1714512 w 1714512"/>
              <a:gd name="connsiteY1" fmla="*/ 0 h 571504"/>
              <a:gd name="connsiteX2" fmla="*/ 1714512 w 1714512"/>
              <a:gd name="connsiteY2" fmla="*/ 571504 h 571504"/>
              <a:gd name="connsiteX3" fmla="*/ 0 w 1714512"/>
              <a:gd name="connsiteY3" fmla="*/ 571504 h 571504"/>
              <a:gd name="connsiteX4" fmla="*/ 0 w 1714512"/>
              <a:gd name="connsiteY4" fmla="*/ 0 h 571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4512" h="571504">
                <a:moveTo>
                  <a:pt x="0" y="0"/>
                </a:moveTo>
                <a:lnTo>
                  <a:pt x="1714512" y="0"/>
                </a:lnTo>
                <a:lnTo>
                  <a:pt x="1714512" y="571504"/>
                </a:lnTo>
                <a:lnTo>
                  <a:pt x="0" y="5715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946088" y="4381504"/>
            <a:ext cx="1697086" cy="605192"/>
            <a:chOff x="1177635" y="4659133"/>
            <a:chExt cx="1666173" cy="606092"/>
          </a:xfrm>
        </p:grpSpPr>
        <p:sp>
          <p:nvSpPr>
            <p:cNvPr id="11" name="TextBox 10"/>
            <p:cNvSpPr txBox="1"/>
            <p:nvPr/>
          </p:nvSpPr>
          <p:spPr>
            <a:xfrm>
              <a:off x="1177635" y="4659133"/>
              <a:ext cx="1666173" cy="3082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dirty="0" smtClean="0">
                  <a:solidFill>
                    <a:schemeClr val="bg2"/>
                  </a:solidFill>
                  <a:latin typeface="Century Gothic" pitchFamily="34" charset="0"/>
                </a:rPr>
                <a:t>MAGHFUR AMIN</a:t>
              </a:r>
              <a:endParaRPr lang="en-US" sz="1400" b="1" dirty="0">
                <a:solidFill>
                  <a:schemeClr val="bg2"/>
                </a:solidFill>
                <a:latin typeface="Century Gothic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77635" y="4956991"/>
              <a:ext cx="1666173" cy="30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2"/>
                  </a:solidFill>
                  <a:latin typeface="+mj-lt"/>
                  <a:cs typeface="+mn-cs"/>
                </a:rPr>
                <a:t>Senior </a:t>
              </a:r>
              <a:r>
                <a:rPr lang="en-US" sz="1400" i="1" dirty="0" smtClean="0">
                  <a:solidFill>
                    <a:schemeClr val="bg2"/>
                  </a:solidFill>
                  <a:latin typeface="+mj-lt"/>
                  <a:cs typeface="+mn-cs"/>
                </a:rPr>
                <a:t>Designer</a:t>
              </a:r>
              <a:endParaRPr lang="en-US" sz="1400" i="1" dirty="0">
                <a:solidFill>
                  <a:schemeClr val="bg2"/>
                </a:solidFill>
                <a:latin typeface="+mj-lt"/>
                <a:cs typeface="+mn-cs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57224" y="5204881"/>
            <a:ext cx="200026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</a:t>
            </a:r>
            <a:r>
              <a:rPr lang="id-ID" sz="1400" dirty="0" smtClean="0">
                <a:solidFill>
                  <a:schemeClr val="bg1"/>
                </a:solidFill>
              </a:rPr>
              <a:t>nibh euismod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28664" y="285728"/>
            <a:ext cx="34204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00B0F0"/>
                </a:solidFill>
                <a:latin typeface="Bebas Neue Bold" pitchFamily="34" charset="0"/>
              </a:rPr>
              <a:t>Creative</a:t>
            </a:r>
            <a:r>
              <a:rPr lang="en-US" sz="5400" dirty="0" smtClean="0">
                <a:latin typeface="Bebas Neue Bold" pitchFamily="34" charset="0"/>
              </a:rPr>
              <a:t> </a:t>
            </a:r>
            <a:r>
              <a:rPr lang="en-US" sz="5400" dirty="0" smtClean="0">
                <a:solidFill>
                  <a:schemeClr val="bg1"/>
                </a:solidFill>
                <a:latin typeface="Bebas Neue Bold" pitchFamily="34" charset="0"/>
              </a:rPr>
              <a:t>Team</a:t>
            </a:r>
            <a:endParaRPr lang="id-ID" sz="5400" dirty="0">
              <a:solidFill>
                <a:schemeClr val="bg1"/>
              </a:solidFill>
              <a:latin typeface="Bebas Neue Bol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28992" y="5238765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286512" y="5247225"/>
            <a:ext cx="207170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400" dirty="0">
                <a:solidFill>
                  <a:schemeClr val="bg1"/>
                </a:solidFill>
              </a:rPr>
              <a:t>Lorem ipsum dolor sit amet, consectetuer adipiscing elit, sed diam nonummy nibh euismod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b="1" dirty="0">
              <a:solidFill>
                <a:schemeClr val="bg1"/>
              </a:solidFill>
              <a:latin typeface="Signika Negative" pitchFamily="2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714348" y="2054462"/>
            <a:ext cx="2143140" cy="2217444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8" name="Oval 27"/>
          <p:cNvSpPr/>
          <p:nvPr/>
        </p:nvSpPr>
        <p:spPr bwMode="auto">
          <a:xfrm>
            <a:off x="6143636" y="2000240"/>
            <a:ext cx="2143140" cy="2271666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Oval 28"/>
          <p:cNvSpPr/>
          <p:nvPr/>
        </p:nvSpPr>
        <p:spPr bwMode="auto">
          <a:xfrm>
            <a:off x="3428992" y="2000240"/>
            <a:ext cx="2143140" cy="2286016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928662" y="1142984"/>
            <a:ext cx="8215338" cy="211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0" grpId="0" animBg="1"/>
      <p:bldP spid="13" grpId="0"/>
      <p:bldP spid="47" grpId="0"/>
      <p:bldP spid="59" grpId="0"/>
      <p:bldP spid="66" grpId="0"/>
      <p:bldP spid="27" grpId="0" animBg="1"/>
      <p:bldP spid="28" grpId="0" animBg="1"/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357554" y="380979"/>
            <a:ext cx="5786446" cy="37147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ight Triangle 12"/>
          <p:cNvSpPr/>
          <p:nvPr/>
        </p:nvSpPr>
        <p:spPr>
          <a:xfrm flipV="1">
            <a:off x="3357554" y="380979"/>
            <a:ext cx="2857520" cy="2476517"/>
          </a:xfrm>
          <a:prstGeom prst="rtTriangl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ight Triangle 9"/>
          <p:cNvSpPr/>
          <p:nvPr/>
        </p:nvSpPr>
        <p:spPr>
          <a:xfrm>
            <a:off x="3357554" y="2190743"/>
            <a:ext cx="1285884" cy="1905013"/>
          </a:xfrm>
          <a:prstGeom prst="rtTriangle">
            <a:avLst/>
          </a:prstGeom>
          <a:solidFill>
            <a:schemeClr val="accent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6" descr="singapore-negeri.jpg"/>
          <p:cNvPicPr>
            <a:picLocks noChangeAspect="1"/>
          </p:cNvPicPr>
          <p:nvPr/>
        </p:nvPicPr>
        <p:blipFill>
          <a:blip r:embed="rId2">
            <a:lum contrast="-36000"/>
          </a:blip>
          <a:srcRect l="33594" r="33512" b="15402"/>
          <a:stretch>
            <a:fillRect/>
          </a:stretch>
        </p:blipFill>
        <p:spPr>
          <a:xfrm>
            <a:off x="0" y="0"/>
            <a:ext cx="3357554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85720" y="4381509"/>
            <a:ext cx="2786082" cy="7620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Oval 1"/>
          <p:cNvSpPr/>
          <p:nvPr/>
        </p:nvSpPr>
        <p:spPr>
          <a:xfrm>
            <a:off x="53966" y="714356"/>
            <a:ext cx="3232150" cy="3499946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28575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u="sng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500430" y="500042"/>
            <a:ext cx="5500726" cy="36195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600" dirty="0" smtClean="0">
                <a:solidFill>
                  <a:schemeClr val="tx1"/>
                </a:solidFill>
              </a:rPr>
              <a:t>Lorem ipsum dolor sit amet, consectetuer adipiscing elit, sed diam nonummy nibh euismod tincidunt ut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L</a:t>
            </a:r>
            <a:r>
              <a:rPr lang="id-ID" sz="1600" dirty="0" smtClean="0">
                <a:solidFill>
                  <a:schemeClr val="tx1"/>
                </a:solidFill>
              </a:rPr>
              <a:t>aoreet dolore magna aliquam erat volutpat</a:t>
            </a:r>
            <a:r>
              <a:rPr lang="en-US" sz="1600" dirty="0" smtClean="0">
                <a:solidFill>
                  <a:schemeClr val="tx1"/>
                </a:solidFill>
              </a:rPr>
              <a:t>.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6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r>
              <a:rPr lang="en-US" sz="1600" dirty="0" smtClean="0">
                <a:solidFill>
                  <a:schemeClr val="tx1"/>
                </a:solidFill>
              </a:rPr>
              <a:t>. </a:t>
            </a: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l" fontAlgn="auto">
              <a:lnSpc>
                <a:spcPct val="110000"/>
              </a:lnSpc>
              <a:spcAft>
                <a:spcPts val="0"/>
              </a:spcAft>
              <a:defRPr/>
            </a:pPr>
            <a:r>
              <a:rPr lang="id-ID" sz="1600" dirty="0" smtClean="0">
                <a:solidFill>
                  <a:schemeClr val="tx1"/>
                </a:solidFill>
              </a:rPr>
              <a:t>Lorem ipsum dolor sit amet, consectetuer adipiscing elit, sed diam nonummy nibh euismod tincidunt ut laoreet dolore magna aliquam erat volutpat</a:t>
            </a:r>
            <a:endParaRPr lang="en-US" sz="1600" dirty="0">
              <a:solidFill>
                <a:schemeClr val="tx1"/>
              </a:solidFill>
              <a:latin typeface="+mj-lt"/>
              <a:cs typeface="Oswald Light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85720" y="4381508"/>
            <a:ext cx="2786082" cy="9588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MAGHFUR </a:t>
            </a:r>
            <a:r>
              <a:rPr lang="en-US" sz="2400" b="1" dirty="0" smtClean="0">
                <a:solidFill>
                  <a:schemeClr val="bg2"/>
                </a:solidFill>
                <a:latin typeface="Century Gothic" pitchFamily="34" charset="0"/>
                <a:cs typeface="Oswald Light"/>
              </a:rPr>
              <a:t>AMIN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en-US" sz="1800" i="1" dirty="0" smtClean="0">
                <a:solidFill>
                  <a:schemeClr val="bg2"/>
                </a:solidFill>
                <a:latin typeface="+mj-lt"/>
                <a:cs typeface="Oswald Light"/>
              </a:rPr>
              <a:t>- Senior Designer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00430" y="4212654"/>
            <a:ext cx="5214974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+mn-lt"/>
                <a:cs typeface="+mn-cs"/>
              </a:rPr>
              <a:t>Experience :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defRPr/>
            </a:pP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b="1" dirty="0">
                <a:solidFill>
                  <a:schemeClr val="bg1"/>
                </a:solidFill>
              </a:rPr>
              <a:t>Contrary to popular belief, </a:t>
            </a:r>
            <a:r>
              <a:rPr lang="en-US" b="1" dirty="0" err="1">
                <a:solidFill>
                  <a:schemeClr val="bg1"/>
                </a:solidFill>
              </a:rPr>
              <a:t>Lorem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Ipsum</a:t>
            </a:r>
            <a:r>
              <a:rPr lang="en-US" b="1" dirty="0">
                <a:solidFill>
                  <a:schemeClr val="bg1"/>
                </a:solidFill>
              </a:rPr>
              <a:t> is not simply random text. </a:t>
            </a:r>
          </a:p>
          <a:p>
            <a:pPr marL="171450" indent="-171450"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dirty="0" smtClean="0">
                <a:solidFill>
                  <a:schemeClr val="bg1"/>
                </a:solidFill>
              </a:rPr>
              <a:t>Contrary </a:t>
            </a:r>
            <a:r>
              <a:rPr lang="en-US" dirty="0">
                <a:solidFill>
                  <a:schemeClr val="bg1"/>
                </a:solidFill>
              </a:rPr>
              <a:t>to popular </a:t>
            </a:r>
            <a:r>
              <a:rPr lang="en-US" dirty="0" smtClean="0">
                <a:solidFill>
                  <a:schemeClr val="bg1"/>
                </a:solidFill>
              </a:rPr>
              <a:t>belief </a:t>
            </a:r>
            <a:r>
              <a:rPr lang="en-US" dirty="0">
                <a:solidFill>
                  <a:schemeClr val="bg1"/>
                </a:solidFill>
              </a:rPr>
              <a:t>not simply random text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Contrary </a:t>
            </a: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to popular </a:t>
            </a:r>
            <a:r>
              <a:rPr lang="en-US" b="1" dirty="0" smtClean="0">
                <a:solidFill>
                  <a:schemeClr val="bg1"/>
                </a:solidFill>
                <a:latin typeface="+mn-lt"/>
                <a:cs typeface="+mn-cs"/>
              </a:rPr>
              <a:t>belief</a:t>
            </a:r>
            <a:endParaRPr lang="en-US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Clr>
                <a:srgbClr val="F5C24C"/>
              </a:buClr>
              <a:buFont typeface="Wingdings" pitchFamily="2" charset="2"/>
              <a:buChar char="ü"/>
              <a:defRPr/>
            </a:pPr>
            <a:r>
              <a:rPr lang="en-US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</a:t>
            </a:r>
            <a:r>
              <a:rPr lang="en-US" dirty="0" smtClean="0">
                <a:solidFill>
                  <a:schemeClr val="bg1"/>
                </a:solidFill>
                <a:latin typeface="+mn-lt"/>
                <a:cs typeface="+mn-cs"/>
              </a:rPr>
              <a:t>text</a:t>
            </a:r>
            <a:endParaRPr lang="en-US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  <p:bldP spid="10" grpId="0" animBg="1"/>
      <p:bldP spid="8" grpId="0" animBg="1"/>
      <p:bldP spid="2" grpId="0" animBg="1"/>
      <p:bldP spid="11" grpId="0"/>
      <p:bldP spid="12" grpId="0"/>
      <p:bldP spid="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ingapore-negeri.jpg"/>
          <p:cNvPicPr>
            <a:picLocks noChangeAspect="1"/>
          </p:cNvPicPr>
          <p:nvPr/>
        </p:nvPicPr>
        <p:blipFill>
          <a:blip r:embed="rId2"/>
          <a:srcRect r="7247" b="154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0" y="2643182"/>
            <a:ext cx="9144000" cy="35004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Rectangle 1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Rectangle 16"/>
          <p:cNvSpPr/>
          <p:nvPr/>
        </p:nvSpPr>
        <p:spPr>
          <a:xfrm>
            <a:off x="1571604" y="1"/>
            <a:ext cx="4429156" cy="1071546"/>
          </a:xfrm>
          <a:prstGeom prst="rect">
            <a:avLst/>
          </a:prstGeom>
          <a:solidFill>
            <a:srgbClr val="00B0F0">
              <a:alpha val="65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/>
          <p:cNvSpPr txBox="1"/>
          <p:nvPr/>
        </p:nvSpPr>
        <p:spPr>
          <a:xfrm>
            <a:off x="357158" y="2928934"/>
            <a:ext cx="8643966" cy="2893100"/>
          </a:xfrm>
          <a:prstGeom prst="rect">
            <a:avLst/>
          </a:prstGeom>
          <a:noFill/>
        </p:spPr>
        <p:txBody>
          <a:bodyPr wrap="square" numCol="2" spcCol="540000" rtlCol="0">
            <a:spAutoFit/>
          </a:bodyPr>
          <a:lstStyle/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n-US" sz="1400" dirty="0" err="1">
                <a:solidFill>
                  <a:schemeClr val="bg1"/>
                </a:solidFill>
              </a:rPr>
              <a:t>Nunc</a:t>
            </a:r>
            <a:r>
              <a:rPr lang="en-US" sz="1400" dirty="0">
                <a:solidFill>
                  <a:schemeClr val="bg1"/>
                </a:solidFill>
              </a:rPr>
              <a:t> id </a:t>
            </a:r>
            <a:r>
              <a:rPr lang="en-US" sz="1400" dirty="0" err="1">
                <a:solidFill>
                  <a:schemeClr val="bg1"/>
                </a:solidFill>
              </a:rPr>
              <a:t>diam</a:t>
            </a:r>
            <a:r>
              <a:rPr lang="en-US" sz="1400" dirty="0">
                <a:solidFill>
                  <a:schemeClr val="bg1"/>
                </a:solidFill>
              </a:rPr>
              <a:t> dui. </a:t>
            </a:r>
            <a:r>
              <a:rPr lang="en-US" sz="1400" dirty="0" err="1">
                <a:solidFill>
                  <a:schemeClr val="bg1"/>
                </a:solidFill>
              </a:rPr>
              <a:t>Vivamus</a:t>
            </a:r>
            <a:r>
              <a:rPr lang="en-US" sz="1400" dirty="0">
                <a:solidFill>
                  <a:schemeClr val="bg1"/>
                </a:solidFill>
              </a:rPr>
              <a:t> non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mauris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s-ES" sz="1400" dirty="0">
                <a:solidFill>
                  <a:schemeClr val="bg1"/>
                </a:solidFill>
              </a:rPr>
              <a:t>Nunc </a:t>
            </a:r>
            <a:r>
              <a:rPr lang="es-ES" sz="1400" dirty="0" err="1">
                <a:solidFill>
                  <a:schemeClr val="bg1"/>
                </a:solidFill>
              </a:rPr>
              <a:t>cursus</a:t>
            </a:r>
            <a:r>
              <a:rPr lang="es-ES" sz="1400" dirty="0">
                <a:solidFill>
                  <a:schemeClr val="bg1"/>
                </a:solidFill>
              </a:rPr>
              <a:t> libero </a:t>
            </a:r>
            <a:r>
              <a:rPr lang="es-ES" sz="1400" dirty="0" err="1">
                <a:solidFill>
                  <a:schemeClr val="bg1"/>
                </a:solidFill>
              </a:rPr>
              <a:t>velit</a:t>
            </a:r>
            <a:r>
              <a:rPr lang="es-ES" sz="1400" dirty="0">
                <a:solidFill>
                  <a:schemeClr val="bg1"/>
                </a:solidFill>
              </a:rPr>
              <a:t>,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>
                <a:solidFill>
                  <a:schemeClr val="bg1"/>
                </a:solidFill>
              </a:rPr>
              <a:t>Etiam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Vivamus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vulputate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dui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blandit</a:t>
            </a:r>
            <a:r>
              <a:rPr lang="es-ES" sz="1400" dirty="0">
                <a:solidFill>
                  <a:schemeClr val="bg1"/>
                </a:solidFill>
              </a:rPr>
              <a:t> ante </a:t>
            </a:r>
            <a:r>
              <a:rPr lang="es-ES" sz="1400" dirty="0" err="1">
                <a:solidFill>
                  <a:schemeClr val="bg1"/>
                </a:solidFill>
              </a:rPr>
              <a:t>semper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eu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commodo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felis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tincidunt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endParaRPr lang="es-ES" sz="1400" dirty="0" smtClean="0">
              <a:solidFill>
                <a:schemeClr val="bg1"/>
              </a:solidFill>
            </a:endParaRPr>
          </a:p>
          <a:p>
            <a:pPr lvl="0">
              <a:defRPr/>
            </a:pPr>
            <a:endParaRPr lang="es-ES" sz="1400" dirty="0">
              <a:solidFill>
                <a:schemeClr val="bg1"/>
              </a:solidFill>
            </a:endParaRPr>
          </a:p>
          <a:p>
            <a:pPr lvl="0">
              <a:defRPr/>
            </a:pPr>
            <a:r>
              <a:rPr lang="es-ES" sz="1400" dirty="0" err="1" smtClean="0">
                <a:solidFill>
                  <a:schemeClr val="bg1"/>
                </a:solidFill>
              </a:rPr>
              <a:t>Nulla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elit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nec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ipsum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suscipit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Aenean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libero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odio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vehicula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accumsan</a:t>
            </a:r>
            <a:r>
              <a:rPr lang="en-US" sz="1400" dirty="0" smtClean="0">
                <a:solidFill>
                  <a:schemeClr val="bg1"/>
                </a:solidFill>
              </a:rPr>
              <a:t>.</a:t>
            </a:r>
          </a:p>
          <a:p>
            <a:pPr lvl="0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 smtClean="0">
                <a:solidFill>
                  <a:schemeClr val="bg1"/>
                </a:solidFill>
              </a:rPr>
              <a:t>Malesuada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convallis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nec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Donec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pellentesque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faucibus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sapien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quis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scelerisque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interdum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r>
              <a:rPr lang="en-US" sz="1400" dirty="0" err="1">
                <a:solidFill>
                  <a:schemeClr val="bg1"/>
                </a:solidFill>
              </a:rPr>
              <a:t>Suspendisse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eget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justo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  <a:endParaRPr lang="en-US" sz="1400" dirty="0" smtClean="0">
              <a:solidFill>
                <a:schemeClr val="bg1"/>
              </a:solidFill>
            </a:endParaRPr>
          </a:p>
          <a:p>
            <a:pPr lvl="0" algn="just">
              <a:defRPr/>
            </a:pPr>
            <a:endParaRPr lang="en-US" sz="1400" dirty="0">
              <a:solidFill>
                <a:schemeClr val="bg1"/>
              </a:solidFill>
            </a:endParaRPr>
          </a:p>
          <a:p>
            <a:pPr lvl="0" algn="just">
              <a:defRPr/>
            </a:pPr>
            <a:r>
              <a:rPr lang="en-US" sz="1400" dirty="0" err="1">
                <a:solidFill>
                  <a:schemeClr val="bg1"/>
                </a:solidFill>
              </a:rPr>
              <a:t>Nullam</a:t>
            </a:r>
            <a:r>
              <a:rPr lang="en-US" sz="1400" dirty="0">
                <a:solidFill>
                  <a:schemeClr val="bg1"/>
                </a:solidFill>
              </a:rPr>
              <a:t> a </a:t>
            </a:r>
            <a:r>
              <a:rPr lang="en-US" sz="1400" dirty="0" err="1">
                <a:solidFill>
                  <a:schemeClr val="bg1"/>
                </a:solidFill>
              </a:rPr>
              <a:t>orci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tellus.Nunc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tellus</a:t>
            </a:r>
            <a:r>
              <a:rPr lang="en-US" sz="1400" dirty="0">
                <a:solidFill>
                  <a:schemeClr val="bg1"/>
                </a:solidFill>
              </a:rPr>
              <a:t> quam. </a:t>
            </a:r>
            <a:r>
              <a:rPr lang="en-US" sz="1400" dirty="0" err="1">
                <a:solidFill>
                  <a:schemeClr val="bg1"/>
                </a:solidFill>
              </a:rPr>
              <a:t>Duis</a:t>
            </a:r>
            <a:r>
              <a:rPr lang="en-US" sz="1400" dirty="0">
                <a:solidFill>
                  <a:schemeClr val="bg1"/>
                </a:solidFill>
              </a:rPr>
              <a:t> quam </a:t>
            </a:r>
            <a:r>
              <a:rPr lang="en-US" sz="1400" dirty="0" err="1">
                <a:solidFill>
                  <a:schemeClr val="bg1"/>
                </a:solidFill>
              </a:rPr>
              <a:t>augue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malesuada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</a:rPr>
              <a:t>eget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tempor</a:t>
            </a:r>
            <a:r>
              <a:rPr lang="es-ES" sz="1400" dirty="0">
                <a:solidFill>
                  <a:schemeClr val="bg1"/>
                </a:solidFill>
              </a:rPr>
              <a:t> nunc. </a:t>
            </a:r>
            <a:r>
              <a:rPr lang="es-ES" sz="1400" dirty="0" err="1">
                <a:solidFill>
                  <a:schemeClr val="bg1"/>
                </a:solidFill>
              </a:rPr>
              <a:t>Nulla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facilisi</a:t>
            </a:r>
            <a:r>
              <a:rPr lang="es-ES" sz="1400" dirty="0">
                <a:solidFill>
                  <a:schemeClr val="bg1"/>
                </a:solidFill>
              </a:rPr>
              <a:t>. </a:t>
            </a:r>
            <a:r>
              <a:rPr lang="es-ES" sz="1400" dirty="0" err="1" smtClean="0">
                <a:solidFill>
                  <a:schemeClr val="bg1"/>
                </a:solidFill>
              </a:rPr>
              <a:t>Etiam</a:t>
            </a:r>
            <a:r>
              <a:rPr lang="es-ES" sz="1400" dirty="0" smtClean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eget</a:t>
            </a:r>
            <a:r>
              <a:rPr lang="es-ES" sz="1400" dirty="0">
                <a:solidFill>
                  <a:schemeClr val="bg1"/>
                </a:solidFill>
              </a:rPr>
              <a:t> </a:t>
            </a:r>
            <a:r>
              <a:rPr lang="es-ES" sz="1400" dirty="0" err="1">
                <a:solidFill>
                  <a:schemeClr val="bg1"/>
                </a:solidFill>
              </a:rPr>
              <a:t>faucibus</a:t>
            </a:r>
            <a:r>
              <a:rPr lang="es-ES" sz="1400" dirty="0">
                <a:solidFill>
                  <a:schemeClr val="bg1"/>
                </a:solidFill>
              </a:rPr>
              <a:t> leo</a:t>
            </a:r>
            <a:endParaRPr lang="id-ID" sz="14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2" y="1541118"/>
            <a:ext cx="46434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cs typeface="+mn-cs"/>
              </a:rPr>
              <a:t>Contrary to popular belief, Lorem Ipsum is not simply random text. It has roots in a piece of classical Latin literature from 45 BC.</a:t>
            </a:r>
            <a:endParaRPr lang="en-US" b="1" dirty="0">
              <a:solidFill>
                <a:schemeClr val="bg1"/>
              </a:solidFill>
              <a:latin typeface="Signika Negative" pitchFamily="2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763290" y="142852"/>
            <a:ext cx="40231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Bebas Neue Bold" pitchFamily="34" charset="0"/>
              </a:rPr>
              <a:t>2 Column Content</a:t>
            </a:r>
            <a:endParaRPr lang="id-ID" sz="4400" dirty="0">
              <a:solidFill>
                <a:schemeClr val="bg1"/>
              </a:solidFill>
              <a:latin typeface="Bebas Neue Bold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7" grpId="0" animBg="1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2106</TotalTime>
  <Words>1125</Words>
  <Application>Microsoft Office PowerPoint</Application>
  <PresentationFormat>On-screen Show (4:3)</PresentationFormat>
  <Paragraphs>138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Welcome To My Presentation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My Presentation</dc:title>
  <dc:creator>Maghfur Amin</dc:creator>
  <cp:lastModifiedBy>ASUS</cp:lastModifiedBy>
  <cp:revision>217</cp:revision>
  <dcterms:created xsi:type="dcterms:W3CDTF">2014-03-18T00:47:42Z</dcterms:created>
  <dcterms:modified xsi:type="dcterms:W3CDTF">2014-08-14T02:29:57Z</dcterms:modified>
</cp:coreProperties>
</file>