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000"/>
    <a:srgbClr val="6C0000"/>
    <a:srgbClr val="960000"/>
    <a:srgbClr val="760000"/>
    <a:srgbClr val="540F04"/>
    <a:srgbClr val="CD9543"/>
    <a:srgbClr val="753805"/>
    <a:srgbClr val="BC9814"/>
    <a:srgbClr val="D09E00"/>
    <a:srgbClr val="3B1C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140" autoAdjust="0"/>
    <p:restoredTop sz="94660"/>
  </p:normalViewPr>
  <p:slideViewPr>
    <p:cSldViewPr>
      <p:cViewPr>
        <p:scale>
          <a:sx n="80" d="100"/>
          <a:sy n="80" d="100"/>
        </p:scale>
        <p:origin x="-192" y="-2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spPr>
            <a:solidFill>
              <a:srgbClr val="6C0000"/>
            </a:solidFill>
            <a:ln w="28575">
              <a:noFill/>
            </a:ln>
          </c:spP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spPr>
            <a:solidFill>
              <a:srgbClr val="C00000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spPr>
            <a:solidFill>
              <a:srgbClr val="540F04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91330048"/>
        <c:axId val="91331968"/>
      </c:barChart>
      <c:catAx>
        <c:axId val="913300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91331968"/>
        <c:crosses val="autoZero"/>
        <c:auto val="1"/>
        <c:lblAlgn val="ctr"/>
        <c:lblOffset val="100"/>
      </c:catAx>
      <c:valAx>
        <c:axId val="913319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913300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rgbClr val="540F04"/>
              </a:solidFill>
            </c:spPr>
          </c:dPt>
          <c:dPt>
            <c:idx val="1"/>
            <c:spPr>
              <a:solidFill>
                <a:srgbClr val="CD9543"/>
              </a:solidFill>
            </c:spPr>
          </c:dPt>
          <c:dPt>
            <c:idx val="2"/>
            <c:spPr>
              <a:solidFill>
                <a:srgbClr val="420000"/>
              </a:solidFill>
            </c:spPr>
          </c:dPt>
          <c:dPt>
            <c:idx val="3"/>
            <c:explosion val="10"/>
            <c:spPr>
              <a:solidFill>
                <a:srgbClr val="960000"/>
              </a:solidFill>
            </c:spPr>
          </c:dPt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firstSliceAng val="0"/>
      </c:pieChart>
    </c:plotArea>
    <c:legend>
      <c:legendPos val="b"/>
      <c:layout/>
    </c:legend>
    <c:plotVisOnly val="1"/>
  </c:chart>
  <c:spPr>
    <a:ln>
      <a:noFill/>
    </a:ln>
  </c:spPr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F429B-E5BA-49BE-B8CB-C819A3B09F48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BF705-E7D8-47C0-94E4-1A17AED419D3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284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000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044001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4737601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4849201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2214546" y="785800"/>
            <a:ext cx="4071966" cy="3286148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5786" y="1357304"/>
            <a:ext cx="3279778" cy="18448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357688" y="1285875"/>
            <a:ext cx="3286125" cy="1928813"/>
          </a:xfrm>
        </p:spPr>
        <p:txBody>
          <a:bodyPr/>
          <a:lstStyle/>
          <a:p>
            <a:endParaRPr lang="id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214688" y="428625"/>
            <a:ext cx="3714750" cy="1785938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16/04/2014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929072"/>
            <a:ext cx="7772400" cy="617926"/>
          </a:xfrm>
        </p:spPr>
        <p:txBody>
          <a:bodyPr/>
          <a:lstStyle/>
          <a:p>
            <a:r>
              <a:rPr lang="es-ES" sz="3600" b="1" spc="300" dirty="0" err="1" smtClean="0">
                <a:solidFill>
                  <a:srgbClr val="420000"/>
                </a:solidFill>
                <a:latin typeface="PlazaDReg" pitchFamily="34" charset="0"/>
              </a:rPr>
              <a:t>Welcome</a:t>
            </a:r>
            <a:r>
              <a:rPr lang="es-ES" sz="3600" b="1" spc="300" dirty="0" smtClean="0">
                <a:solidFill>
                  <a:srgbClr val="420000"/>
                </a:solidFill>
                <a:latin typeface="PlazaDReg" pitchFamily="34" charset="0"/>
              </a:rPr>
              <a:t> </a:t>
            </a:r>
            <a:r>
              <a:rPr lang="es-ES" sz="3600" b="1" spc="300" dirty="0" err="1" smtClean="0">
                <a:solidFill>
                  <a:srgbClr val="420000"/>
                </a:solidFill>
                <a:latin typeface="PlazaDReg" pitchFamily="34" charset="0"/>
              </a:rPr>
              <a:t>To</a:t>
            </a:r>
            <a:r>
              <a:rPr lang="es-ES" sz="3600" b="1" spc="300" dirty="0" smtClean="0">
                <a:solidFill>
                  <a:srgbClr val="420000"/>
                </a:solidFill>
                <a:latin typeface="PlazaDReg" pitchFamily="34" charset="0"/>
              </a:rPr>
              <a:t> My </a:t>
            </a:r>
            <a:r>
              <a:rPr lang="es-ES" sz="3600" b="1" spc="300" dirty="0" err="1" smtClean="0">
                <a:solidFill>
                  <a:srgbClr val="420000"/>
                </a:solidFill>
                <a:latin typeface="PlazaDReg" pitchFamily="34" charset="0"/>
              </a:rPr>
              <a:t>Presentation</a:t>
            </a:r>
            <a:endParaRPr lang="en-US" sz="3600" b="1" spc="300" dirty="0">
              <a:solidFill>
                <a:srgbClr val="420000"/>
              </a:solidFill>
              <a:latin typeface="PlazaDReg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928926" y="89278"/>
            <a:ext cx="2786082" cy="348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2396683"/>
            <a:ext cx="8572560" cy="2246769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Nullam</a:t>
            </a:r>
            <a:r>
              <a:rPr lang="en-US" sz="1400" dirty="0">
                <a:solidFill>
                  <a:srgbClr val="4D2403"/>
                </a:solidFill>
              </a:rPr>
              <a:t> a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tellus.Nunc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sed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</a:t>
            </a:r>
            <a:r>
              <a:rPr lang="en-US" sz="1400" dirty="0">
                <a:solidFill>
                  <a:srgbClr val="4D2403"/>
                </a:solidFill>
              </a:rPr>
              <a:t> quam</a:t>
            </a:r>
            <a:r>
              <a:rPr lang="en-US" sz="1400" dirty="0" smtClean="0">
                <a:solidFill>
                  <a:srgbClr val="4D2403"/>
                </a:solidFill>
              </a:rPr>
              <a:t>.</a:t>
            </a:r>
            <a:endParaRPr lang="en-U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Duis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>
                <a:solidFill>
                  <a:srgbClr val="4D2403"/>
                </a:solidFill>
              </a:rPr>
              <a:t>quam </a:t>
            </a:r>
            <a:r>
              <a:rPr lang="en-US" sz="1400" dirty="0" err="1">
                <a:solidFill>
                  <a:srgbClr val="4D2403"/>
                </a:solidFill>
              </a:rPr>
              <a:t>augue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malesuada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convallis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nec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Suspendisse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Nunc</a:t>
            </a:r>
            <a:r>
              <a:rPr lang="en-US" sz="1400" dirty="0">
                <a:solidFill>
                  <a:srgbClr val="4D2403"/>
                </a:solidFill>
              </a:rPr>
              <a:t> id </a:t>
            </a:r>
            <a:r>
              <a:rPr lang="en-US" sz="1400" dirty="0" err="1">
                <a:solidFill>
                  <a:srgbClr val="4D2403"/>
                </a:solidFill>
              </a:rPr>
              <a:t>diam</a:t>
            </a:r>
            <a:r>
              <a:rPr lang="en-US" sz="1400" dirty="0">
                <a:solidFill>
                  <a:srgbClr val="4D2403"/>
                </a:solidFill>
              </a:rPr>
              <a:t> dui. </a:t>
            </a:r>
            <a:r>
              <a:rPr lang="en-US" sz="1400" dirty="0" err="1">
                <a:solidFill>
                  <a:srgbClr val="4D2403"/>
                </a:solidFill>
              </a:rPr>
              <a:t>Vivamus</a:t>
            </a:r>
            <a:r>
              <a:rPr lang="en-US" sz="1400" dirty="0">
                <a:solidFill>
                  <a:srgbClr val="4D2403"/>
                </a:solidFill>
              </a:rPr>
              <a:t> non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mauris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s-ES" sz="1400" dirty="0">
                <a:solidFill>
                  <a:srgbClr val="4D2403"/>
                </a:solidFill>
              </a:rPr>
              <a:t>Nunc </a:t>
            </a:r>
            <a:r>
              <a:rPr lang="es-ES" sz="1400" dirty="0" err="1">
                <a:solidFill>
                  <a:srgbClr val="4D2403"/>
                </a:solidFill>
              </a:rPr>
              <a:t>cursus</a:t>
            </a:r>
            <a:r>
              <a:rPr lang="es-ES" sz="1400" dirty="0">
                <a:solidFill>
                  <a:srgbClr val="4D2403"/>
                </a:solidFill>
              </a:rPr>
              <a:t> libero </a:t>
            </a:r>
            <a:r>
              <a:rPr lang="es-ES" sz="1400" dirty="0" err="1">
                <a:solidFill>
                  <a:srgbClr val="4D2403"/>
                </a:solidFill>
              </a:rPr>
              <a:t>velit</a:t>
            </a:r>
            <a:r>
              <a:rPr lang="es-ES" sz="1400" dirty="0">
                <a:solidFill>
                  <a:srgbClr val="4D2403"/>
                </a:solidFill>
              </a:rPr>
              <a:t>,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tempor</a:t>
            </a:r>
            <a:r>
              <a:rPr lang="es-ES" sz="1400" dirty="0">
                <a:solidFill>
                  <a:srgbClr val="4D2403"/>
                </a:solidFill>
              </a:rPr>
              <a:t> nunc. </a:t>
            </a:r>
            <a:r>
              <a:rPr lang="es-ES" sz="1400" dirty="0" err="1">
                <a:solidFill>
                  <a:srgbClr val="4D2403"/>
                </a:solidFill>
              </a:rPr>
              <a:t>Nulla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facilisi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s-ES" sz="1400" dirty="0" err="1">
                <a:solidFill>
                  <a:srgbClr val="4D2403"/>
                </a:solidFill>
              </a:rPr>
              <a:t>Etiam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faucibus</a:t>
            </a:r>
            <a:r>
              <a:rPr lang="es-ES" sz="1400" dirty="0">
                <a:solidFill>
                  <a:srgbClr val="4D2403"/>
                </a:solidFill>
              </a:rPr>
              <a:t> leo. </a:t>
            </a:r>
            <a:endParaRPr lang="es-ES" sz="1400" dirty="0" smtClean="0">
              <a:solidFill>
                <a:srgbClr val="4D2403"/>
              </a:solidFill>
            </a:endParaRPr>
          </a:p>
          <a:p>
            <a:pPr lvl="0">
              <a:defRPr/>
            </a:pPr>
            <a:endParaRPr lang="es-E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rgbClr val="4D2403"/>
                </a:solidFill>
              </a:rPr>
              <a:t>Vivamus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vulputate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dui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blandit</a:t>
            </a:r>
            <a:r>
              <a:rPr lang="es-ES" sz="1400" dirty="0">
                <a:solidFill>
                  <a:srgbClr val="4D2403"/>
                </a:solidFill>
              </a:rPr>
              <a:t> ante </a:t>
            </a:r>
            <a:r>
              <a:rPr lang="es-ES" sz="1400" dirty="0" err="1">
                <a:solidFill>
                  <a:srgbClr val="4D2403"/>
                </a:solidFill>
              </a:rPr>
              <a:t>semper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eu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commodo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felis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tincidunt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s-ES" sz="1400" dirty="0" err="1" smtClean="0">
                <a:solidFill>
                  <a:srgbClr val="4D2403"/>
                </a:solidFill>
              </a:rPr>
              <a:t>Nulla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nec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elit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nec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ipsum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suscipit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tempor</a:t>
            </a:r>
            <a:r>
              <a:rPr lang="es-ES" sz="1400" dirty="0" smtClean="0">
                <a:solidFill>
                  <a:srgbClr val="4D2403"/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Aenean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libero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odio</a:t>
            </a:r>
            <a:r>
              <a:rPr lang="en-US" sz="1400" dirty="0" smtClean="0">
                <a:solidFill>
                  <a:srgbClr val="4D2403"/>
                </a:solidFill>
              </a:rPr>
              <a:t>, </a:t>
            </a:r>
            <a:r>
              <a:rPr lang="en-US" sz="1400" dirty="0" err="1" smtClean="0">
                <a:solidFill>
                  <a:srgbClr val="4D2403"/>
                </a:solidFill>
              </a:rPr>
              <a:t>vehicula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ut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accumsan</a:t>
            </a:r>
            <a:r>
              <a:rPr lang="en-US" sz="1400" dirty="0" smtClean="0">
                <a:solidFill>
                  <a:srgbClr val="4D2403"/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Malesuada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convallis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nec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endParaRPr lang="en-US" sz="1400" dirty="0" smtClean="0">
              <a:solidFill>
                <a:srgbClr val="4D2403"/>
              </a:solidFill>
            </a:endParaRPr>
          </a:p>
          <a:p>
            <a:pPr lvl="0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Suspendisse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 smtClean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Suspendisse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>
                <a:solidFill>
                  <a:srgbClr val="4D2403"/>
                </a:solidFill>
              </a:rPr>
              <a:t>.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1538" y="1496791"/>
            <a:ext cx="72152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428596" y="2284368"/>
            <a:ext cx="8358246" cy="1630"/>
          </a:xfrm>
          <a:prstGeom prst="line">
            <a:avLst/>
          </a:prstGeom>
          <a:ln w="28575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28596" y="4784698"/>
            <a:ext cx="8358246" cy="1630"/>
          </a:xfrm>
          <a:prstGeom prst="line">
            <a:avLst/>
          </a:prstGeom>
          <a:ln w="28575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rved Up Ribbon 16"/>
          <p:cNvSpPr>
            <a:spLocks noChangeArrowheads="1"/>
          </p:cNvSpPr>
          <p:nvPr/>
        </p:nvSpPr>
        <p:spPr bwMode="auto">
          <a:xfrm>
            <a:off x="2071670" y="214296"/>
            <a:ext cx="4857784" cy="1143008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57488" y="353783"/>
            <a:ext cx="3331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3600" dirty="0" smtClean="0">
                <a:solidFill>
                  <a:srgbClr val="FFC000"/>
                </a:solidFill>
                <a:latin typeface="PlazaDReg" pitchFamily="34" charset="0"/>
              </a:rPr>
              <a:t>3</a:t>
            </a:r>
            <a:r>
              <a:rPr lang="en-US" sz="3600" dirty="0" smtClean="0">
                <a:solidFill>
                  <a:srgbClr val="FFC000"/>
                </a:solidFill>
                <a:latin typeface="PlazaDReg" pitchFamily="34" charset="0"/>
              </a:rPr>
              <a:t> </a:t>
            </a:r>
            <a:r>
              <a:rPr lang="en-US" sz="3600" spc="300" dirty="0" smtClean="0">
                <a:solidFill>
                  <a:srgbClr val="FFC000"/>
                </a:solidFill>
                <a:latin typeface="PlazaDReg" pitchFamily="34" charset="0"/>
              </a:rPr>
              <a:t>Column Content</a:t>
            </a:r>
            <a:endParaRPr lang="id-ID" sz="3600" spc="300" dirty="0">
              <a:solidFill>
                <a:srgbClr val="FFC000"/>
              </a:solidFill>
              <a:latin typeface="PlazaDReg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17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entagon 35"/>
          <p:cNvSpPr/>
          <p:nvPr/>
        </p:nvSpPr>
        <p:spPr>
          <a:xfrm>
            <a:off x="0" y="1500180"/>
            <a:ext cx="2571736" cy="928694"/>
          </a:xfrm>
          <a:prstGeom prst="homePlate">
            <a:avLst>
              <a:gd name="adj" fmla="val 38918"/>
            </a:avLst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Curved Up Ribbon 23"/>
          <p:cNvSpPr>
            <a:spLocks noChangeArrowheads="1"/>
          </p:cNvSpPr>
          <p:nvPr/>
        </p:nvSpPr>
        <p:spPr bwMode="auto">
          <a:xfrm>
            <a:off x="2071670" y="142858"/>
            <a:ext cx="4857784" cy="1143008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214282" y="2579090"/>
            <a:ext cx="25003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3B1C03"/>
                </a:solidFill>
                <a:latin typeface="+mj-lt"/>
              </a:rPr>
              <a:t>Aomnis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iste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natus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rgbClr val="3B1C03"/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rgbClr val="3B1C03"/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rgbClr val="3B1C0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B1C03"/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rem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eaque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ipsa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ab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illo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beatae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sunt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. </a:t>
            </a:r>
            <a:endParaRPr lang="en-US" sz="1200" dirty="0" smtClean="0">
              <a:solidFill>
                <a:srgbClr val="3B1C03"/>
              </a:solidFill>
              <a:latin typeface="+mj-lt"/>
            </a:endParaRPr>
          </a:p>
          <a:p>
            <a:endParaRPr lang="en-US" sz="1200" dirty="0" smtClean="0">
              <a:solidFill>
                <a:srgbClr val="3B1C0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B1C03"/>
                </a:solidFill>
              </a:rPr>
              <a:t>Eaque</a:t>
            </a:r>
            <a:r>
              <a:rPr lang="en-US" sz="1200" dirty="0" smtClean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ipsa</a:t>
            </a:r>
            <a:r>
              <a:rPr lang="en-US" sz="1200" dirty="0">
                <a:solidFill>
                  <a:srgbClr val="3B1C03"/>
                </a:solidFill>
              </a:rPr>
              <a:t> quae </a:t>
            </a:r>
            <a:r>
              <a:rPr lang="en-US" sz="1200" dirty="0" err="1">
                <a:solidFill>
                  <a:srgbClr val="3B1C03"/>
                </a:solidFill>
              </a:rPr>
              <a:t>ab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illo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inventore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veritatis</a:t>
            </a:r>
            <a:r>
              <a:rPr lang="en-US" sz="1200" dirty="0">
                <a:solidFill>
                  <a:srgbClr val="3B1C03"/>
                </a:solidFill>
              </a:rPr>
              <a:t> et quasi </a:t>
            </a:r>
            <a:r>
              <a:rPr lang="en-US" sz="1200" dirty="0" err="1">
                <a:solidFill>
                  <a:srgbClr val="3B1C03"/>
                </a:solidFill>
              </a:rPr>
              <a:t>architecto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beatae</a:t>
            </a:r>
            <a:r>
              <a:rPr lang="en-US" sz="1200" dirty="0">
                <a:solidFill>
                  <a:srgbClr val="3B1C03"/>
                </a:solidFill>
              </a:rPr>
              <a:t> vitae dicta </a:t>
            </a:r>
            <a:r>
              <a:rPr lang="en-US" sz="1200" dirty="0" err="1">
                <a:solidFill>
                  <a:srgbClr val="3B1C03"/>
                </a:solidFill>
              </a:rPr>
              <a:t>sunt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explicabo</a:t>
            </a:r>
            <a:r>
              <a:rPr lang="en-US" sz="1200" dirty="0">
                <a:solidFill>
                  <a:srgbClr val="3B1C03"/>
                </a:solidFill>
              </a:rPr>
              <a:t>. </a:t>
            </a:r>
            <a:endParaRPr lang="bg-BG" sz="1200" dirty="0">
              <a:solidFill>
                <a:srgbClr val="3B1C03"/>
              </a:solidFill>
            </a:endParaRPr>
          </a:p>
          <a:p>
            <a:endParaRPr lang="bg-BG" sz="1200" dirty="0">
              <a:solidFill>
                <a:srgbClr val="3B1C03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5847" y="1526439"/>
            <a:ext cx="2313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solidFill>
                  <a:srgbClr val="FFC000"/>
                </a:solidFill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solidFill>
                <a:srgbClr val="FFC000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71670" y="218409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latin typeface="PlazaDReg" pitchFamily="34" charset="0"/>
                <a:ea typeface="Franchise" pitchFamily="49" charset="0"/>
              </a:rPr>
              <a:t> </a:t>
            </a:r>
            <a:r>
              <a:rPr lang="en-US" sz="4000" b="1" dirty="0" smtClean="0">
                <a:solidFill>
                  <a:srgbClr val="FFC000"/>
                </a:solidFill>
                <a:latin typeface="PlazaDReg" pitchFamily="34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35" name="Chart 34"/>
          <p:cNvGraphicFramePr/>
          <p:nvPr/>
        </p:nvGraphicFramePr>
        <p:xfrm>
          <a:off x="2857488" y="1285866"/>
          <a:ext cx="6096000" cy="3706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4" grpId="0" animBg="1"/>
      <p:bldP spid="29701" grpId="0"/>
      <p:bldP spid="16" grpId="0"/>
      <p:bldP spid="12" grpId="0"/>
      <p:bldGraphic spid="3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entagon 36"/>
          <p:cNvSpPr/>
          <p:nvPr/>
        </p:nvSpPr>
        <p:spPr>
          <a:xfrm flipH="1">
            <a:off x="6572296" y="1643056"/>
            <a:ext cx="2571736" cy="928694"/>
          </a:xfrm>
          <a:prstGeom prst="homePlate">
            <a:avLst>
              <a:gd name="adj" fmla="val 38918"/>
            </a:avLst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Curved Up Ribbon 34"/>
          <p:cNvSpPr>
            <a:spLocks noChangeArrowheads="1"/>
          </p:cNvSpPr>
          <p:nvPr/>
        </p:nvSpPr>
        <p:spPr bwMode="auto">
          <a:xfrm>
            <a:off x="2071670" y="142858"/>
            <a:ext cx="4857784" cy="1143008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20033" y="1714494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FFC000"/>
                </a:solidFill>
                <a:latin typeface="Century Gothic" pitchFamily="34" charset="0"/>
              </a:rPr>
              <a:t>OBSERVATION</a:t>
            </a:r>
            <a:r>
              <a:rPr lang="en-US" sz="2400" b="1" dirty="0" smtClean="0">
                <a:solidFill>
                  <a:srgbClr val="FFC000"/>
                </a:solidFill>
                <a:latin typeface="Century Gothic" pitchFamily="34" charset="0"/>
              </a:rPr>
              <a:t> TITTLE</a:t>
            </a:r>
            <a:endParaRPr lang="en-CA" sz="2400" b="1" dirty="0">
              <a:solidFill>
                <a:srgbClr val="FFC000"/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15140" y="2786064"/>
            <a:ext cx="228601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41200B"/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rgbClr val="41200B"/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rgbClr val="41200B"/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rgbClr val="41200B"/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rgbClr val="41200B"/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rgbClr val="41200B"/>
                </a:solidFill>
                <a:latin typeface="+mn-lt"/>
                <a:cs typeface="+mn-cs"/>
              </a:rPr>
              <a:t>book.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071670" y="218409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latin typeface="PlazaDReg" pitchFamily="34" charset="0"/>
                <a:ea typeface="Franchise" pitchFamily="49" charset="0"/>
              </a:rPr>
              <a:t> </a:t>
            </a:r>
            <a:r>
              <a:rPr lang="en-US" sz="4000" b="1" dirty="0" smtClean="0">
                <a:solidFill>
                  <a:srgbClr val="FFC000"/>
                </a:solidFill>
                <a:latin typeface="PlazaDReg" pitchFamily="34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39" name="Chart 38"/>
          <p:cNvGraphicFramePr/>
          <p:nvPr/>
        </p:nvGraphicFramePr>
        <p:xfrm>
          <a:off x="214282" y="1428742"/>
          <a:ext cx="6215106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5" grpId="0" animBg="1"/>
      <p:bldP spid="21" grpId="1"/>
      <p:bldP spid="19" grpId="0"/>
      <p:bldP spid="34" grpId="0"/>
      <p:bldGraphic spid="3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2571736" y="1857370"/>
            <a:ext cx="1643074" cy="1643074"/>
          </a:xfrm>
          <a:prstGeom prst="ellipse">
            <a:avLst/>
          </a:prstGeom>
          <a:solidFill>
            <a:srgbClr val="96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8" name="Oval 37"/>
          <p:cNvSpPr/>
          <p:nvPr/>
        </p:nvSpPr>
        <p:spPr>
          <a:xfrm>
            <a:off x="7000892" y="1857370"/>
            <a:ext cx="1643074" cy="1643074"/>
          </a:xfrm>
          <a:prstGeom prst="ellipse">
            <a:avLst/>
          </a:prstGeom>
          <a:solidFill>
            <a:srgbClr val="96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9" name="Oval 38"/>
          <p:cNvSpPr/>
          <p:nvPr/>
        </p:nvSpPr>
        <p:spPr>
          <a:xfrm>
            <a:off x="4780762" y="1857370"/>
            <a:ext cx="1643074" cy="1643074"/>
          </a:xfrm>
          <a:prstGeom prst="ellipse">
            <a:avLst/>
          </a:prstGeom>
          <a:solidFill>
            <a:srgbClr val="96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6" name="Freeform 35"/>
          <p:cNvSpPr/>
          <p:nvPr/>
        </p:nvSpPr>
        <p:spPr>
          <a:xfrm>
            <a:off x="535769" y="0"/>
            <a:ext cx="8072462" cy="857238"/>
          </a:xfrm>
          <a:custGeom>
            <a:avLst/>
            <a:gdLst>
              <a:gd name="connsiteX0" fmla="*/ 0 w 9144000"/>
              <a:gd name="connsiteY0" fmla="*/ 0 h 857238"/>
              <a:gd name="connsiteX1" fmla="*/ 9144000 w 9144000"/>
              <a:gd name="connsiteY1" fmla="*/ 0 h 857238"/>
              <a:gd name="connsiteX2" fmla="*/ 9144000 w 9144000"/>
              <a:gd name="connsiteY2" fmla="*/ 857238 h 857238"/>
              <a:gd name="connsiteX3" fmla="*/ 0 w 9144000"/>
              <a:gd name="connsiteY3" fmla="*/ 857238 h 857238"/>
              <a:gd name="connsiteX4" fmla="*/ 0 w 9144000"/>
              <a:gd name="connsiteY4" fmla="*/ 0 h 857238"/>
              <a:gd name="connsiteX0" fmla="*/ 0 w 9144000"/>
              <a:gd name="connsiteY0" fmla="*/ 0 h 857238"/>
              <a:gd name="connsiteX1" fmla="*/ 9144000 w 9144000"/>
              <a:gd name="connsiteY1" fmla="*/ 0 h 857238"/>
              <a:gd name="connsiteX2" fmla="*/ 9144000 w 9144000"/>
              <a:gd name="connsiteY2" fmla="*/ 857238 h 857238"/>
              <a:gd name="connsiteX3" fmla="*/ 0 w 9144000"/>
              <a:gd name="connsiteY3" fmla="*/ 857238 h 857238"/>
              <a:gd name="connsiteX4" fmla="*/ 500034 w 9144000"/>
              <a:gd name="connsiteY4" fmla="*/ 368135 h 857238"/>
              <a:gd name="connsiteX5" fmla="*/ 0 w 9144000"/>
              <a:gd name="connsiteY5" fmla="*/ 0 h 857238"/>
              <a:gd name="connsiteX0" fmla="*/ 0 w 9144000"/>
              <a:gd name="connsiteY0" fmla="*/ 0 h 857238"/>
              <a:gd name="connsiteX1" fmla="*/ 9144000 w 9144000"/>
              <a:gd name="connsiteY1" fmla="*/ 0 h 857238"/>
              <a:gd name="connsiteX2" fmla="*/ 8691589 w 9144000"/>
              <a:gd name="connsiteY2" fmla="*/ 391886 h 857238"/>
              <a:gd name="connsiteX3" fmla="*/ 9144000 w 9144000"/>
              <a:gd name="connsiteY3" fmla="*/ 857238 h 857238"/>
              <a:gd name="connsiteX4" fmla="*/ 0 w 9144000"/>
              <a:gd name="connsiteY4" fmla="*/ 857238 h 857238"/>
              <a:gd name="connsiteX5" fmla="*/ 500034 w 9144000"/>
              <a:gd name="connsiteY5" fmla="*/ 368135 h 857238"/>
              <a:gd name="connsiteX6" fmla="*/ 0 w 9144000"/>
              <a:gd name="connsiteY6" fmla="*/ 0 h 85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857238">
                <a:moveTo>
                  <a:pt x="0" y="0"/>
                </a:moveTo>
                <a:lnTo>
                  <a:pt x="9144000" y="0"/>
                </a:lnTo>
                <a:lnTo>
                  <a:pt x="8691589" y="391886"/>
                </a:lnTo>
                <a:lnTo>
                  <a:pt x="9144000" y="857238"/>
                </a:lnTo>
                <a:lnTo>
                  <a:pt x="0" y="857238"/>
                </a:lnTo>
                <a:lnTo>
                  <a:pt x="500034" y="368135"/>
                </a:lnTo>
                <a:lnTo>
                  <a:pt x="0" y="0"/>
                </a:lnTo>
                <a:close/>
              </a:path>
            </a:pathLst>
          </a:cu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9" name="Oval 58"/>
          <p:cNvSpPr/>
          <p:nvPr/>
        </p:nvSpPr>
        <p:spPr>
          <a:xfrm>
            <a:off x="357158" y="1857370"/>
            <a:ext cx="1643074" cy="1643074"/>
          </a:xfrm>
          <a:prstGeom prst="ellipse">
            <a:avLst/>
          </a:prstGeom>
          <a:solidFill>
            <a:srgbClr val="96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3" name="Rectangle 32"/>
          <p:cNvSpPr/>
          <p:nvPr/>
        </p:nvSpPr>
        <p:spPr>
          <a:xfrm>
            <a:off x="857224" y="77914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FFC000"/>
                </a:solidFill>
                <a:latin typeface="PlazaDReg" pitchFamily="34" charset="0"/>
                <a:ea typeface="Franchise" pitchFamily="49" charset="0"/>
              </a:rPr>
              <a:t>Steps to Grow Your Business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034" y="3714758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714612" y="3714758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978413" y="3714758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192991" y="3714758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571472" y="2448075"/>
            <a:ext cx="1214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no Pro Smbd" pitchFamily="18" charset="0"/>
              </a:rPr>
              <a:t>Create</a:t>
            </a:r>
            <a:endParaRPr lang="en-CA" sz="2400" b="1" dirty="0">
              <a:solidFill>
                <a:srgbClr val="FFC000"/>
              </a:solidFill>
              <a:latin typeface="Arno Pro Smbd" pitchFamily="18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2750331" y="2448075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no Pro Smbd" pitchFamily="18" charset="0"/>
              </a:rPr>
              <a:t>Develop</a:t>
            </a:r>
            <a:endParaRPr lang="en-CA" sz="2400" b="1" dirty="0">
              <a:solidFill>
                <a:srgbClr val="FFC000"/>
              </a:solidFill>
              <a:latin typeface="Arno Pro Smbd" pitchFamily="18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4959357" y="2448075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no Pro Smbd" pitchFamily="18" charset="0"/>
              </a:rPr>
              <a:t>Improve</a:t>
            </a:r>
            <a:endParaRPr lang="en-CA" sz="2400" b="1" dirty="0">
              <a:solidFill>
                <a:srgbClr val="FFC000"/>
              </a:solidFill>
              <a:latin typeface="Arno Pro Smbd" pitchFamily="18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7138217" y="2448075"/>
            <a:ext cx="13684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no Pro Smbd" pitchFamily="18" charset="0"/>
              </a:rPr>
              <a:t>Scale Up</a:t>
            </a:r>
            <a:endParaRPr lang="en-CA" sz="2400" b="1" dirty="0">
              <a:solidFill>
                <a:srgbClr val="FFC000"/>
              </a:solidFill>
              <a:latin typeface="Arno Pro Smbd" pitchFamily="18" charset="0"/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2071670" y="2500312"/>
            <a:ext cx="428628" cy="357190"/>
          </a:xfrm>
          <a:prstGeom prst="chevron">
            <a:avLst/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4286248" y="2500312"/>
            <a:ext cx="428628" cy="357190"/>
          </a:xfrm>
          <a:prstGeom prst="chevron">
            <a:avLst/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6495274" y="2500312"/>
            <a:ext cx="428628" cy="357190"/>
          </a:xfrm>
          <a:prstGeom prst="chevron">
            <a:avLst/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36" grpId="0" animBg="1"/>
      <p:bldP spid="59" grpId="0" animBg="1"/>
      <p:bldP spid="33" grpId="0"/>
      <p:bldP spid="19" grpId="0"/>
      <p:bldP spid="23" grpId="0"/>
      <p:bldP spid="27" grpId="0"/>
      <p:bldP spid="29" grpId="0"/>
      <p:bldP spid="26" grpId="0"/>
      <p:bldP spid="31" grpId="0"/>
      <p:bldP spid="34" grpId="0"/>
      <p:bldP spid="35" grpId="0"/>
      <p:bldP spid="40" grpId="0" animBg="1"/>
      <p:bldP spid="41" grpId="0" animBg="1"/>
      <p:bldP spid="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Oval 58"/>
          <p:cNvSpPr/>
          <p:nvPr/>
        </p:nvSpPr>
        <p:spPr>
          <a:xfrm>
            <a:off x="571472" y="2000246"/>
            <a:ext cx="1714512" cy="171451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2" name="Curved Up Ribbon 101"/>
          <p:cNvSpPr>
            <a:spLocks noChangeArrowheads="1"/>
          </p:cNvSpPr>
          <p:nvPr/>
        </p:nvSpPr>
        <p:spPr bwMode="auto">
          <a:xfrm>
            <a:off x="214282" y="3214692"/>
            <a:ext cx="2428892" cy="785817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60" name="Curved Up Ribbon 59"/>
          <p:cNvSpPr>
            <a:spLocks noChangeArrowheads="1"/>
          </p:cNvSpPr>
          <p:nvPr/>
        </p:nvSpPr>
        <p:spPr bwMode="auto">
          <a:xfrm>
            <a:off x="2071670" y="142858"/>
            <a:ext cx="4857784" cy="1143008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82363" y="142858"/>
            <a:ext cx="3236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C000"/>
                </a:solidFill>
                <a:latin typeface="PlazaDReg" pitchFamily="34" charset="0"/>
              </a:rPr>
              <a:t>Our</a:t>
            </a:r>
            <a:r>
              <a:rPr lang="en-US" sz="4400" dirty="0" smtClean="0">
                <a:solidFill>
                  <a:srgbClr val="FFC000"/>
                </a:solidFill>
                <a:latin typeface="PlazaDReg" pitchFamily="34" charset="0"/>
              </a:rPr>
              <a:t> Portfolio</a:t>
            </a:r>
            <a:endParaRPr lang="id-ID" sz="4400" dirty="0">
              <a:solidFill>
                <a:srgbClr val="FFC000"/>
              </a:solidFill>
              <a:latin typeface="PlazaDReg" pitchFamily="34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535753" y="3975097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j-lt"/>
                <a:cs typeface="+mn-cs"/>
              </a:rPr>
              <a:t>Lorem Ipsum </a:t>
            </a:r>
            <a:r>
              <a:rPr lang="en-US" sz="14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78629" y="334542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srgbClr val="FFC000"/>
                </a:solidFill>
              </a:rPr>
              <a:t>Project Title #1</a:t>
            </a:r>
            <a:endParaRPr lang="id-ID" dirty="0">
              <a:solidFill>
                <a:srgbClr val="FFC000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6572264" y="1928808"/>
            <a:ext cx="1714512" cy="171451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4" name="Oval 63"/>
          <p:cNvSpPr/>
          <p:nvPr/>
        </p:nvSpPr>
        <p:spPr>
          <a:xfrm>
            <a:off x="3643306" y="1928808"/>
            <a:ext cx="1714512" cy="171451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6" name="Curved Up Ribbon 65"/>
          <p:cNvSpPr>
            <a:spLocks noChangeArrowheads="1"/>
          </p:cNvSpPr>
          <p:nvPr/>
        </p:nvSpPr>
        <p:spPr bwMode="auto">
          <a:xfrm>
            <a:off x="3286116" y="3214692"/>
            <a:ext cx="2428892" cy="785817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103" name="Curved Up Ribbon 102"/>
          <p:cNvSpPr>
            <a:spLocks noChangeArrowheads="1"/>
          </p:cNvSpPr>
          <p:nvPr/>
        </p:nvSpPr>
        <p:spPr bwMode="auto">
          <a:xfrm>
            <a:off x="6215074" y="3214692"/>
            <a:ext cx="2428892" cy="785817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52" name="TextBox 51"/>
          <p:cNvSpPr txBox="1"/>
          <p:nvPr/>
        </p:nvSpPr>
        <p:spPr bwMode="auto">
          <a:xfrm>
            <a:off x="6643702" y="3949684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j-lt"/>
                <a:cs typeface="+mn-cs"/>
              </a:rPr>
              <a:t>Lorem Ipsum </a:t>
            </a:r>
            <a:r>
              <a:rPr lang="en-US" sz="14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43702" y="334542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srgbClr val="FFC000"/>
                </a:solidFill>
              </a:rPr>
              <a:t>Project Title #3</a:t>
            </a:r>
            <a:endParaRPr lang="id-ID" dirty="0">
              <a:solidFill>
                <a:srgbClr val="FFC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3643306" y="3975097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j-lt"/>
                <a:cs typeface="+mn-cs"/>
              </a:rPr>
              <a:t>Lorem Ipsum </a:t>
            </a:r>
            <a:r>
              <a:rPr lang="en-US" sz="14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679025" y="3321849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srgbClr val="FFC000"/>
                </a:solidFill>
              </a:rPr>
              <a:t>Project Title #2</a:t>
            </a:r>
            <a:endParaRPr lang="id-ID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02" grpId="0" animBg="1"/>
      <p:bldP spid="60" grpId="0" animBg="1"/>
      <p:bldP spid="33" grpId="0"/>
      <p:bldP spid="49" grpId="0"/>
      <p:bldP spid="53" grpId="0"/>
      <p:bldP spid="63" grpId="0" animBg="1"/>
      <p:bldP spid="64" grpId="0" animBg="1"/>
      <p:bldP spid="66" grpId="0" animBg="1"/>
      <p:bldP spid="103" grpId="0" animBg="1"/>
      <p:bldP spid="52" grpId="0"/>
      <p:bldP spid="55" grpId="0"/>
      <p:bldP spid="50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857356" y="2786064"/>
            <a:ext cx="5643570" cy="21431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USE TO PUT SUB-TITLE OF</a:t>
            </a:r>
            <a:r>
              <a:rPr lang="id-ID" sz="20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20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YOUR</a:t>
            </a:r>
            <a:r>
              <a:rPr lang="id-ID" sz="20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20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107505" y="2071684"/>
            <a:ext cx="314327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7200" b="1" dirty="0" smtClean="0">
                <a:solidFill>
                  <a:srgbClr val="3B1C03"/>
                </a:solidFill>
                <a:latin typeface="PlazaDReg" pitchFamily="34" charset="0"/>
                <a:cs typeface="Oswald Light"/>
              </a:rPr>
              <a:t>Break Slide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entagon 29"/>
          <p:cNvSpPr/>
          <p:nvPr/>
        </p:nvSpPr>
        <p:spPr>
          <a:xfrm flipH="1">
            <a:off x="6572264" y="2160393"/>
            <a:ext cx="2571768" cy="554233"/>
          </a:xfrm>
          <a:prstGeom prst="homePlate">
            <a:avLst/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Curved Up Ribbon 28"/>
          <p:cNvSpPr>
            <a:spLocks noChangeArrowheads="1"/>
          </p:cNvSpPr>
          <p:nvPr/>
        </p:nvSpPr>
        <p:spPr bwMode="auto">
          <a:xfrm>
            <a:off x="5500694" y="142858"/>
            <a:ext cx="3571868" cy="895076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 dirty="0">
              <a:solidFill>
                <a:srgbClr val="420000"/>
              </a:solidFill>
              <a:ea typeface="ヒラギノ角ゴ ProN W3" charset="0"/>
            </a:endParaRPr>
          </a:p>
        </p:txBody>
      </p:sp>
      <p:pic>
        <p:nvPicPr>
          <p:cNvPr id="22" name="Picture 12" descr="MapOfWorld_LTGray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lum bright="-31000" contrast="-4000"/>
          </a:blip>
          <a:srcRect l="17092"/>
          <a:stretch>
            <a:fillRect/>
          </a:stretch>
        </p:blipFill>
        <p:spPr bwMode="auto">
          <a:xfrm>
            <a:off x="-33" y="285734"/>
            <a:ext cx="6454839" cy="485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Subtitle 2"/>
          <p:cNvSpPr txBox="1">
            <a:spLocks/>
          </p:cNvSpPr>
          <p:nvPr/>
        </p:nvSpPr>
        <p:spPr>
          <a:xfrm>
            <a:off x="6786610" y="2285998"/>
            <a:ext cx="2357422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rgbClr val="FFC000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5572132" y="285734"/>
            <a:ext cx="3357586" cy="6429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FFC000"/>
                </a:solidFill>
                <a:latin typeface="PlazaDReg" pitchFamily="34" charset="0"/>
                <a:cs typeface="Oswald Light"/>
              </a:rPr>
              <a:t>OUR</a:t>
            </a:r>
            <a:r>
              <a:rPr lang="id-ID" sz="3600" dirty="0" smtClean="0">
                <a:solidFill>
                  <a:srgbClr val="FFC000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3600" dirty="0" smtClean="0">
                <a:solidFill>
                  <a:srgbClr val="FFC000"/>
                </a:solidFill>
                <a:latin typeface="PlazaDReg" pitchFamily="34" charset="0"/>
                <a:cs typeface="Oswald Light"/>
              </a:rPr>
              <a:t>Location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6572264" y="3411735"/>
            <a:ext cx="2408232" cy="5107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572264" y="2840231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6572264" y="4054677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9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 bwMode="auto">
          <a:xfrm>
            <a:off x="2893207" y="2643188"/>
            <a:ext cx="350046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3200" dirty="0" smtClean="0">
                <a:solidFill>
                  <a:srgbClr val="41200B"/>
                </a:solidFill>
                <a:latin typeface="PlazaDReg" pitchFamily="34" charset="0"/>
              </a:rPr>
              <a:t>Let’s </a:t>
            </a:r>
            <a:r>
              <a:rPr lang="en-US" sz="3200" dirty="0" smtClean="0">
                <a:solidFill>
                  <a:srgbClr val="41200B"/>
                </a:solidFill>
                <a:latin typeface="PlazaDReg" pitchFamily="34" charset="0"/>
              </a:rPr>
              <a:t>Go for</a:t>
            </a:r>
            <a:r>
              <a:rPr lang="id-ID" sz="3200" dirty="0" smtClean="0">
                <a:solidFill>
                  <a:srgbClr val="41200B"/>
                </a:solidFill>
                <a:latin typeface="PlazaDReg" pitchFamily="34" charset="0"/>
              </a:rPr>
              <a:t> </a:t>
            </a:r>
            <a:r>
              <a:rPr lang="en-US" sz="3200" b="1" dirty="0" smtClean="0">
                <a:solidFill>
                  <a:srgbClr val="41200B"/>
                </a:solidFill>
                <a:latin typeface="PlazaDReg" pitchFamily="34" charset="0"/>
              </a:rPr>
              <a:t>DISCUSSION</a:t>
            </a:r>
            <a:endParaRPr lang="en-US" sz="3200" b="1" dirty="0">
              <a:solidFill>
                <a:srgbClr val="41200B"/>
              </a:solidFill>
              <a:latin typeface="PlazaDReg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714612" y="1714494"/>
            <a:ext cx="3857652" cy="114300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7200" b="1" dirty="0" smtClean="0">
                <a:solidFill>
                  <a:srgbClr val="41200B"/>
                </a:solidFill>
                <a:latin typeface="PlazaDReg" pitchFamily="34" charset="0"/>
                <a:cs typeface="Oswald Light"/>
              </a:rPr>
              <a:t>Thank  You</a:t>
            </a:r>
            <a:endParaRPr lang="en-US" sz="7200" b="1" i="1" dirty="0" smtClean="0">
              <a:solidFill>
                <a:srgbClr val="41200B"/>
              </a:solidFill>
              <a:latin typeface="PlazaDReg" pitchFamily="34" charset="0"/>
              <a:cs typeface="Oswald Ligh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rved Up Ribbon 6"/>
          <p:cNvSpPr>
            <a:spLocks noChangeArrowheads="1"/>
          </p:cNvSpPr>
          <p:nvPr/>
        </p:nvSpPr>
        <p:spPr bwMode="auto">
          <a:xfrm>
            <a:off x="1643042" y="285734"/>
            <a:ext cx="5572164" cy="1359856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928662" y="2143968"/>
            <a:ext cx="728664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d-ID" sz="1400" dirty="0"/>
              <a:t>Lorem ipsum dolor sit amet, consectetuer adipiscing elit, sed diam nonummy nibh euismod tincidunt ut laoreet dolore magna aliquam erat volutpat. </a:t>
            </a:r>
            <a:endParaRPr lang="en-US" sz="1400" dirty="0" smtClean="0"/>
          </a:p>
          <a:p>
            <a:pPr algn="ctr"/>
            <a:endParaRPr lang="en-US" sz="1400" dirty="0"/>
          </a:p>
          <a:p>
            <a:pPr algn="ctr"/>
            <a:r>
              <a:rPr lang="id-ID" sz="1400" dirty="0" smtClean="0"/>
              <a:t>Ut </a:t>
            </a:r>
            <a:r>
              <a:rPr lang="id-ID" sz="1400" dirty="0"/>
              <a:t>wisi enim ad minim veniam, quis nostrud exerci tation ullamcorper suscipit lobortis nisl ut aliquip ex ea commodo consequat</a:t>
            </a:r>
            <a:r>
              <a:rPr lang="id-ID" sz="1400" dirty="0" smtClean="0"/>
              <a:t>.</a:t>
            </a:r>
            <a:r>
              <a:rPr lang="en-US" sz="1400" dirty="0" smtClean="0"/>
              <a:t> </a:t>
            </a:r>
          </a:p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N</a:t>
            </a:r>
            <a:r>
              <a:rPr lang="id-ID" sz="1400" dirty="0" smtClean="0"/>
              <a:t>ibh euismod tincidunt ut laoreet dolore magna aliquam erat volutpat. </a:t>
            </a:r>
            <a:endParaRPr lang="en-US" sz="1400" dirty="0" smtClean="0"/>
          </a:p>
          <a:p>
            <a:pPr algn="ctr"/>
            <a:r>
              <a:rPr lang="id-ID" sz="1200" dirty="0" smtClean="0"/>
              <a:t> </a:t>
            </a:r>
            <a:endParaRPr lang="en-US" sz="1200" b="1" dirty="0"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217058" y="357172"/>
            <a:ext cx="2497950" cy="9099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b="1" spc="3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About Us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rved Up Ribbon 37"/>
          <p:cNvSpPr>
            <a:spLocks noChangeArrowheads="1"/>
          </p:cNvSpPr>
          <p:nvPr/>
        </p:nvSpPr>
        <p:spPr bwMode="auto">
          <a:xfrm>
            <a:off x="1714480" y="214296"/>
            <a:ext cx="5572164" cy="1359856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714612" y="487355"/>
            <a:ext cx="3500462" cy="5127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OUR</a:t>
            </a:r>
            <a:r>
              <a:rPr lang="id-ID" sz="48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4800" dirty="0" smtClean="0">
                <a:solidFill>
                  <a:srgbClr val="FFC000"/>
                </a:solidFill>
                <a:latin typeface="PlazaDReg" pitchFamily="34" charset="0"/>
                <a:cs typeface="Oswald Light"/>
              </a:rPr>
              <a:t>SERVICES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285720" y="3812455"/>
            <a:ext cx="22860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3B1C03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rgbClr val="3B1C03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286116" y="3812455"/>
            <a:ext cx="24288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3B1C03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rgbClr val="3B1C03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6286512" y="3812455"/>
            <a:ext cx="24288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3B1C03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rgbClr val="3B1C03"/>
              </a:solidFill>
              <a:latin typeface="Signika Negative" pitchFamily="2" charset="0"/>
              <a:cs typeface="+mn-cs"/>
            </a:endParaRPr>
          </a:p>
        </p:txBody>
      </p:sp>
      <p:grpSp>
        <p:nvGrpSpPr>
          <p:cNvPr id="69" name="Group 7"/>
          <p:cNvGrpSpPr>
            <a:grpSpLocks/>
          </p:cNvGrpSpPr>
          <p:nvPr/>
        </p:nvGrpSpPr>
        <p:grpSpPr bwMode="auto">
          <a:xfrm>
            <a:off x="928662" y="2143122"/>
            <a:ext cx="1071570" cy="1071570"/>
            <a:chOff x="1475656" y="3628703"/>
            <a:chExt cx="621137" cy="621137"/>
          </a:xfrm>
          <a:solidFill>
            <a:schemeClr val="accent1"/>
          </a:solidFill>
          <a:effectLst/>
        </p:grpSpPr>
        <p:sp>
          <p:nvSpPr>
            <p:cNvPr id="71" name="Oval 70"/>
            <p:cNvSpPr/>
            <p:nvPr/>
          </p:nvSpPr>
          <p:spPr>
            <a:xfrm>
              <a:off x="1475656" y="3628703"/>
              <a:ext cx="621137" cy="621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7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61998" y="3817895"/>
              <a:ext cx="248455" cy="2427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76" name="TextBox 75"/>
          <p:cNvSpPr txBox="1"/>
          <p:nvPr/>
        </p:nvSpPr>
        <p:spPr bwMode="auto">
          <a:xfrm>
            <a:off x="184119" y="3262976"/>
            <a:ext cx="26019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300" dirty="0">
                <a:solidFill>
                  <a:srgbClr val="6C0000"/>
                </a:solidFill>
                <a:latin typeface="PlazaDReg" pitchFamily="34" charset="0"/>
              </a:rPr>
              <a:t>Social Marketing</a:t>
            </a:r>
            <a:endParaRPr lang="en-US" sz="2800" b="1" spc="300" baseline="30000" dirty="0">
              <a:solidFill>
                <a:srgbClr val="6C0000"/>
              </a:solidFill>
              <a:latin typeface="PlazaDReg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3929058" y="2143122"/>
            <a:ext cx="1071570" cy="1071570"/>
            <a:chOff x="3857620" y="285734"/>
            <a:chExt cx="1071570" cy="1071570"/>
          </a:xfrm>
          <a:solidFill>
            <a:schemeClr val="accent6">
              <a:lumMod val="75000"/>
            </a:schemeClr>
          </a:solidFill>
        </p:grpSpPr>
        <p:sp>
          <p:nvSpPr>
            <p:cNvPr id="80" name="Oval 79"/>
            <p:cNvSpPr/>
            <p:nvPr/>
          </p:nvSpPr>
          <p:spPr bwMode="auto">
            <a:xfrm>
              <a:off x="3857620" y="285734"/>
              <a:ext cx="1071570" cy="10715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7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43372" y="597908"/>
              <a:ext cx="436957" cy="4472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5" name="TextBox 84"/>
          <p:cNvSpPr txBox="1"/>
          <p:nvPr/>
        </p:nvSpPr>
        <p:spPr bwMode="auto">
          <a:xfrm>
            <a:off x="3214678" y="3239822"/>
            <a:ext cx="243521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800" b="1" spc="300" dirty="0" smtClean="0">
                <a:solidFill>
                  <a:srgbClr val="6C0000"/>
                </a:solidFill>
                <a:latin typeface="PlazaDReg" pitchFamily="34" charset="0"/>
              </a:rPr>
              <a:t>E-MAIL</a:t>
            </a:r>
            <a:r>
              <a:rPr lang="en-US" sz="2800" b="1" spc="300" dirty="0" smtClean="0">
                <a:solidFill>
                  <a:srgbClr val="6C0000"/>
                </a:solidFill>
                <a:latin typeface="PlazaDReg" pitchFamily="34" charset="0"/>
              </a:rPr>
              <a:t> </a:t>
            </a:r>
            <a:r>
              <a:rPr lang="en-US" sz="2800" b="1" spc="300" dirty="0">
                <a:solidFill>
                  <a:srgbClr val="6C0000"/>
                </a:solidFill>
                <a:latin typeface="PlazaDReg" pitchFamily="34" charset="0"/>
              </a:rPr>
              <a:t>Marketing</a:t>
            </a:r>
            <a:endParaRPr lang="en-US" sz="2800" b="1" spc="300" baseline="30000" dirty="0">
              <a:solidFill>
                <a:srgbClr val="6C0000"/>
              </a:solidFill>
              <a:latin typeface="PlazaDReg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6929454" y="2143122"/>
            <a:ext cx="1071570" cy="1071570"/>
            <a:chOff x="3857620" y="285734"/>
            <a:chExt cx="1071570" cy="1071570"/>
          </a:xfrm>
          <a:solidFill>
            <a:schemeClr val="accent2"/>
          </a:solidFill>
        </p:grpSpPr>
        <p:sp>
          <p:nvSpPr>
            <p:cNvPr id="89" name="Oval 88"/>
            <p:cNvSpPr/>
            <p:nvPr/>
          </p:nvSpPr>
          <p:spPr bwMode="auto">
            <a:xfrm>
              <a:off x="3857620" y="285734"/>
              <a:ext cx="1071570" cy="10715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88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81443" y="609557"/>
              <a:ext cx="423924" cy="4239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4" name="TextBox 93"/>
          <p:cNvSpPr txBox="1"/>
          <p:nvPr/>
        </p:nvSpPr>
        <p:spPr bwMode="auto">
          <a:xfrm>
            <a:off x="6586775" y="3239822"/>
            <a:ext cx="184287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800" b="1" spc="300" dirty="0" smtClean="0">
                <a:solidFill>
                  <a:srgbClr val="6C0000"/>
                </a:solidFill>
                <a:latin typeface="PlazaDReg" pitchFamily="34" charset="0"/>
              </a:rPr>
              <a:t>E-COMMERCE</a:t>
            </a:r>
            <a:endParaRPr lang="en-US" sz="2800" b="1" spc="300" baseline="30000" dirty="0">
              <a:solidFill>
                <a:srgbClr val="6C0000"/>
              </a:solidFill>
              <a:latin typeface="PlazaDReg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rot="5400000">
            <a:off x="1535555" y="3392824"/>
            <a:ext cx="2786876" cy="1721"/>
          </a:xfrm>
          <a:prstGeom prst="line">
            <a:avLst/>
          </a:prstGeom>
          <a:ln w="28575">
            <a:solidFill>
              <a:srgbClr val="76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4606991" y="3392427"/>
            <a:ext cx="2786082" cy="1720"/>
          </a:xfrm>
          <a:prstGeom prst="line">
            <a:avLst/>
          </a:prstGeom>
          <a:ln w="28575">
            <a:solidFill>
              <a:srgbClr val="76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1438" y="2000246"/>
            <a:ext cx="9001156" cy="1588"/>
          </a:xfrm>
          <a:prstGeom prst="line">
            <a:avLst/>
          </a:prstGeom>
          <a:ln w="28575">
            <a:solidFill>
              <a:srgbClr val="76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3" grpId="0"/>
      <p:bldP spid="76" grpId="0"/>
      <p:bldP spid="85" grpId="0"/>
      <p:bldP spid="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7"/>
          <p:cNvGrpSpPr>
            <a:grpSpLocks/>
          </p:cNvGrpSpPr>
          <p:nvPr/>
        </p:nvGrpSpPr>
        <p:grpSpPr bwMode="auto">
          <a:xfrm>
            <a:off x="3840356" y="36891"/>
            <a:ext cx="1463289" cy="1463289"/>
            <a:chOff x="1475656" y="3628703"/>
            <a:chExt cx="621137" cy="621137"/>
          </a:xfrm>
          <a:solidFill>
            <a:schemeClr val="accent1"/>
          </a:solidFill>
          <a:effectLst/>
        </p:grpSpPr>
        <p:sp>
          <p:nvSpPr>
            <p:cNvPr id="32" name="Oval 31"/>
            <p:cNvSpPr/>
            <p:nvPr/>
          </p:nvSpPr>
          <p:spPr>
            <a:xfrm>
              <a:off x="1475656" y="3628703"/>
              <a:ext cx="621137" cy="621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61998" y="3800042"/>
              <a:ext cx="248455" cy="2427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Curved Up Ribbon 13"/>
          <p:cNvSpPr>
            <a:spLocks noChangeArrowheads="1"/>
          </p:cNvSpPr>
          <p:nvPr/>
        </p:nvSpPr>
        <p:spPr bwMode="auto">
          <a:xfrm>
            <a:off x="2786050" y="1071552"/>
            <a:ext cx="3571900" cy="871703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1571604" y="2026505"/>
            <a:ext cx="62151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1214414" y="2918774"/>
            <a:ext cx="70723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3447942" y="1071552"/>
            <a:ext cx="2248116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D09E00"/>
                </a:solidFill>
                <a:latin typeface="PlazaDReg" pitchFamily="34" charset="0"/>
              </a:rPr>
              <a:t>Social Marketing</a:t>
            </a:r>
            <a:endParaRPr lang="en-US" sz="3200" baseline="30000" dirty="0">
              <a:solidFill>
                <a:srgbClr val="D09E00"/>
              </a:solidFill>
              <a:latin typeface="PlazaDReg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/>
      <p:bldP spid="27" grpId="0" build="p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3840356" y="36891"/>
            <a:ext cx="1463289" cy="1463289"/>
            <a:chOff x="3857620" y="285734"/>
            <a:chExt cx="1071570" cy="1071570"/>
          </a:xfrm>
          <a:solidFill>
            <a:schemeClr val="accent6">
              <a:lumMod val="75000"/>
            </a:schemeClr>
          </a:solidFill>
        </p:grpSpPr>
        <p:sp>
          <p:nvSpPr>
            <p:cNvPr id="26" name="Oval 25"/>
            <p:cNvSpPr/>
            <p:nvPr/>
          </p:nvSpPr>
          <p:spPr bwMode="auto">
            <a:xfrm>
              <a:off x="3857620" y="285734"/>
              <a:ext cx="1071570" cy="10715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43372" y="571486"/>
              <a:ext cx="436957" cy="4472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Curved Up Ribbon 12"/>
          <p:cNvSpPr>
            <a:spLocks noChangeArrowheads="1"/>
          </p:cNvSpPr>
          <p:nvPr/>
        </p:nvSpPr>
        <p:spPr bwMode="auto">
          <a:xfrm>
            <a:off x="2786050" y="1071552"/>
            <a:ext cx="3571900" cy="871703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3473073" y="1071552"/>
            <a:ext cx="205735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200" dirty="0" smtClean="0">
                <a:solidFill>
                  <a:srgbClr val="D09E00"/>
                </a:solidFill>
                <a:latin typeface="PlazaDReg" pitchFamily="34" charset="0"/>
              </a:rPr>
              <a:t>E-MAIL</a:t>
            </a:r>
            <a:r>
              <a:rPr lang="en-US" sz="3200" dirty="0" smtClean="0">
                <a:solidFill>
                  <a:srgbClr val="D09E00"/>
                </a:solidFill>
                <a:latin typeface="PlazaDReg" pitchFamily="34" charset="0"/>
              </a:rPr>
              <a:t> </a:t>
            </a:r>
            <a:r>
              <a:rPr lang="en-US" sz="3200" dirty="0">
                <a:solidFill>
                  <a:srgbClr val="D09E00"/>
                </a:solidFill>
                <a:latin typeface="PlazaDReg" pitchFamily="34" charset="0"/>
              </a:rPr>
              <a:t>Marketing</a:t>
            </a:r>
            <a:endParaRPr lang="en-US" sz="3200" baseline="30000" dirty="0">
              <a:solidFill>
                <a:srgbClr val="D09E00"/>
              </a:solidFill>
              <a:latin typeface="PlazaDReg" pitchFamily="34" charset="0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1571604" y="2026505"/>
            <a:ext cx="62151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1214414" y="2918774"/>
            <a:ext cx="70723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4" grpId="0"/>
      <p:bldP spid="39" grpId="0"/>
      <p:bldP spid="4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3840356" y="36891"/>
            <a:ext cx="1463289" cy="1463289"/>
            <a:chOff x="3857620" y="285734"/>
            <a:chExt cx="1071570" cy="1071570"/>
          </a:xfrm>
          <a:solidFill>
            <a:schemeClr val="accent2"/>
          </a:solidFill>
        </p:grpSpPr>
        <p:sp>
          <p:nvSpPr>
            <p:cNvPr id="30" name="Oval 29"/>
            <p:cNvSpPr/>
            <p:nvPr/>
          </p:nvSpPr>
          <p:spPr bwMode="auto">
            <a:xfrm>
              <a:off x="3857620" y="285734"/>
              <a:ext cx="1071570" cy="10715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81443" y="571486"/>
              <a:ext cx="423924" cy="4239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TextBox 20"/>
          <p:cNvSpPr txBox="1"/>
          <p:nvPr/>
        </p:nvSpPr>
        <p:spPr bwMode="auto">
          <a:xfrm>
            <a:off x="1321571" y="2026505"/>
            <a:ext cx="65008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214414" y="2918774"/>
            <a:ext cx="70723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" name="Curved Up Ribbon 12"/>
          <p:cNvSpPr>
            <a:spLocks noChangeArrowheads="1"/>
          </p:cNvSpPr>
          <p:nvPr/>
        </p:nvSpPr>
        <p:spPr bwMode="auto">
          <a:xfrm>
            <a:off x="2786050" y="1071552"/>
            <a:ext cx="3571900" cy="871703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3750814" y="1071552"/>
            <a:ext cx="164237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200" dirty="0" smtClean="0">
                <a:solidFill>
                  <a:srgbClr val="D09E00"/>
                </a:solidFill>
                <a:latin typeface="PlazaDReg" pitchFamily="34" charset="0"/>
              </a:rPr>
              <a:t>E-COMMERCE</a:t>
            </a:r>
            <a:endParaRPr lang="en-US" sz="3200" baseline="30000" dirty="0">
              <a:solidFill>
                <a:srgbClr val="D09E00"/>
              </a:solidFill>
              <a:latin typeface="PlazaDReg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build="p"/>
      <p:bldP spid="13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rved Up Ribbon 36"/>
          <p:cNvSpPr>
            <a:spLocks noChangeArrowheads="1"/>
          </p:cNvSpPr>
          <p:nvPr/>
        </p:nvSpPr>
        <p:spPr bwMode="auto">
          <a:xfrm>
            <a:off x="3214678" y="3286130"/>
            <a:ext cx="2643206" cy="785817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44" name="Curved Up Ribbon 43"/>
          <p:cNvSpPr>
            <a:spLocks noChangeArrowheads="1"/>
          </p:cNvSpPr>
          <p:nvPr/>
        </p:nvSpPr>
        <p:spPr bwMode="auto">
          <a:xfrm>
            <a:off x="6072198" y="3286130"/>
            <a:ext cx="2643206" cy="785817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 dirty="0">
              <a:ea typeface="ヒラギノ角ゴ ProN W3" charset="0"/>
            </a:endParaRPr>
          </a:p>
        </p:txBody>
      </p:sp>
      <p:sp>
        <p:nvSpPr>
          <p:cNvPr id="31" name="Curved Up Ribbon 30"/>
          <p:cNvSpPr>
            <a:spLocks noChangeArrowheads="1"/>
          </p:cNvSpPr>
          <p:nvPr/>
        </p:nvSpPr>
        <p:spPr bwMode="auto">
          <a:xfrm>
            <a:off x="428596" y="3286131"/>
            <a:ext cx="2643206" cy="785817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0" name="Curved Up Ribbon 29"/>
          <p:cNvSpPr>
            <a:spLocks noChangeArrowheads="1"/>
          </p:cNvSpPr>
          <p:nvPr/>
        </p:nvSpPr>
        <p:spPr bwMode="auto">
          <a:xfrm>
            <a:off x="2181573" y="214296"/>
            <a:ext cx="4533567" cy="1071570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87738" y="3326795"/>
            <a:ext cx="1697086" cy="530839"/>
            <a:chOff x="1177635" y="4659133"/>
            <a:chExt cx="1666173" cy="708837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3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rgbClr val="FFC000"/>
                  </a:solidFill>
                  <a:latin typeface="Century Gothic" pitchFamily="34" charset="0"/>
                </a:rPr>
                <a:t>MULYO AYEM</a:t>
              </a:r>
              <a:endParaRPr lang="en-US" sz="1400" b="1" dirty="0">
                <a:solidFill>
                  <a:srgbClr val="FFC000"/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410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rgbClr val="FFC000"/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rgbClr val="FFC000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545258" y="3326796"/>
            <a:ext cx="1697086" cy="530838"/>
            <a:chOff x="1177635" y="4795609"/>
            <a:chExt cx="1666173" cy="708834"/>
          </a:xfrm>
        </p:grpSpPr>
        <p:sp>
          <p:nvSpPr>
            <p:cNvPr id="64" name="TextBox 63"/>
            <p:cNvSpPr txBox="1"/>
            <p:nvPr/>
          </p:nvSpPr>
          <p:spPr>
            <a:xfrm>
              <a:off x="1177635" y="4795609"/>
              <a:ext cx="1666173" cy="4109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rgbClr val="FFC000"/>
                  </a:solidFill>
                  <a:latin typeface="Century Gothic" pitchFamily="34" charset="0"/>
                </a:rPr>
                <a:t>SUGIH SLAMET</a:t>
              </a:r>
              <a:endParaRPr lang="en-US" sz="1400" b="1" dirty="0">
                <a:solidFill>
                  <a:srgbClr val="FFC000"/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5" y="5093465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rgbClr val="FFC000"/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rgbClr val="FFC000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28662" y="3357568"/>
            <a:ext cx="1697086" cy="530839"/>
            <a:chOff x="1177635" y="4659133"/>
            <a:chExt cx="1666173" cy="708837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rgbClr val="FFC000"/>
                  </a:solidFill>
                  <a:latin typeface="Century Gothic" pitchFamily="34" charset="0"/>
                </a:rPr>
                <a:t>MAGHFUR AMIN</a:t>
              </a:r>
              <a:endParaRPr lang="en-US" sz="1400" b="1" dirty="0">
                <a:solidFill>
                  <a:srgbClr val="FFC000"/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410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rgbClr val="FFC000"/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rgbClr val="FFC000"/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rgbClr val="FFC000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4348" y="4046535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</a:t>
            </a:r>
            <a:r>
              <a:rPr lang="id-ID" sz="1400" dirty="0" smtClean="0"/>
              <a:t>nibh euismod</a:t>
            </a:r>
            <a:r>
              <a:rPr lang="en-US" sz="1400" dirty="0" smtClean="0"/>
              <a:t>.</a:t>
            </a:r>
            <a:endParaRPr lang="en-US" sz="1400" b="1" dirty="0"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06244" y="292228"/>
            <a:ext cx="2084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PlazaDReg" pitchFamily="34" charset="0"/>
              </a:rPr>
              <a:t>Creative</a:t>
            </a:r>
            <a:r>
              <a:rPr lang="en-US" sz="4000" dirty="0" smtClean="0">
                <a:latin typeface="PlazaDReg" pitchFamily="34" charset="0"/>
              </a:rPr>
              <a:t> </a:t>
            </a:r>
            <a:r>
              <a:rPr lang="en-US" sz="4000" dirty="0" smtClean="0">
                <a:solidFill>
                  <a:srgbClr val="FFC000"/>
                </a:solidFill>
                <a:latin typeface="PlazaDReg" pitchFamily="34" charset="0"/>
              </a:rPr>
              <a:t>Team</a:t>
            </a:r>
            <a:endParaRPr lang="id-ID" sz="4000" dirty="0">
              <a:solidFill>
                <a:srgbClr val="FFC000"/>
              </a:solidFill>
              <a:latin typeface="PlazaDReg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00430" y="4046535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</a:t>
            </a:r>
            <a:r>
              <a:rPr lang="en-US" sz="1400" dirty="0"/>
              <a:t>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357950" y="4046535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</a:t>
            </a:r>
            <a:r>
              <a:rPr lang="en-US" sz="1400" dirty="0"/>
              <a:t>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944662" y="1540846"/>
            <a:ext cx="1698512" cy="1663083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3B1C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 bwMode="auto">
          <a:xfrm>
            <a:off x="6588264" y="1540846"/>
            <a:ext cx="1698512" cy="1663083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3B1C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 bwMode="auto">
          <a:xfrm>
            <a:off x="3730744" y="1520837"/>
            <a:ext cx="1698512" cy="1663083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3B1C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4" grpId="0" animBg="1"/>
      <p:bldP spid="31" grpId="0" animBg="1"/>
      <p:bldP spid="30" grpId="0" animBg="1"/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rved Up Ribbon 41"/>
          <p:cNvSpPr>
            <a:spLocks noChangeArrowheads="1"/>
          </p:cNvSpPr>
          <p:nvPr/>
        </p:nvSpPr>
        <p:spPr bwMode="auto">
          <a:xfrm>
            <a:off x="142844" y="3143254"/>
            <a:ext cx="3857652" cy="1143008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69894" y="285734"/>
            <a:ext cx="2803553" cy="2803553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8575">
            <a:solidFill>
              <a:srgbClr val="3B1C0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500430" y="500049"/>
            <a:ext cx="5500726" cy="27146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rgbClr val="4D2403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rgbClr val="4D2403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rgbClr val="4D2403"/>
                </a:solidFill>
              </a:rPr>
              <a:t>L</a:t>
            </a:r>
            <a:r>
              <a:rPr lang="id-ID" sz="1300" dirty="0" smtClean="0">
                <a:solidFill>
                  <a:srgbClr val="4D2403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rgbClr val="4D2403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rgbClr val="4D2403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rgbClr val="4D2403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rgbClr val="4D2403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rgbClr val="4D2403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rgbClr val="4D2403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rgbClr val="4D2403"/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78629" y="3286130"/>
            <a:ext cx="2786082" cy="7191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FFC000"/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rgbClr val="FFC000"/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rgbClr val="FFC000"/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71934" y="3216668"/>
            <a:ext cx="485778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1200B"/>
              </a:buClr>
              <a:defRPr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1200B"/>
              </a:buClr>
              <a:defRPr/>
            </a:pP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41200B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>
              <a:buClr>
                <a:srgbClr val="41200B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popular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belief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1200B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1200B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500430" y="428610"/>
            <a:ext cx="5500726" cy="1588"/>
          </a:xfrm>
          <a:prstGeom prst="line">
            <a:avLst/>
          </a:prstGeom>
          <a:solidFill>
            <a:srgbClr val="6C0000"/>
          </a:solidFill>
          <a:ln w="28575" cmpd="thickThin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500430" y="2855914"/>
            <a:ext cx="5500726" cy="1588"/>
          </a:xfrm>
          <a:prstGeom prst="line">
            <a:avLst/>
          </a:prstGeom>
          <a:solidFill>
            <a:srgbClr val="6C0000"/>
          </a:solidFill>
          <a:ln w="28575" cmpd="thickThin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rved Up Ribbon 16"/>
          <p:cNvSpPr>
            <a:spLocks noChangeArrowheads="1"/>
          </p:cNvSpPr>
          <p:nvPr/>
        </p:nvSpPr>
        <p:spPr bwMode="auto">
          <a:xfrm>
            <a:off x="2071670" y="214296"/>
            <a:ext cx="4857784" cy="1143008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322986"/>
            <a:ext cx="8143932" cy="2677656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Nullam</a:t>
            </a:r>
            <a:r>
              <a:rPr lang="en-US" sz="1400" dirty="0">
                <a:solidFill>
                  <a:srgbClr val="4D2403"/>
                </a:solidFill>
              </a:rPr>
              <a:t> a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tellus.Nunc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sed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</a:t>
            </a:r>
            <a:r>
              <a:rPr lang="en-US" sz="1400" dirty="0">
                <a:solidFill>
                  <a:srgbClr val="4D2403"/>
                </a:solidFill>
              </a:rPr>
              <a:t> quam. </a:t>
            </a:r>
            <a:r>
              <a:rPr lang="en-US" sz="1400" dirty="0" err="1">
                <a:solidFill>
                  <a:srgbClr val="4D2403"/>
                </a:solidFill>
              </a:rPr>
              <a:t>Duis</a:t>
            </a:r>
            <a:r>
              <a:rPr lang="en-US" sz="1400" dirty="0">
                <a:solidFill>
                  <a:srgbClr val="4D2403"/>
                </a:solidFill>
              </a:rPr>
              <a:t> quam </a:t>
            </a:r>
            <a:r>
              <a:rPr lang="en-US" sz="1400" dirty="0" err="1">
                <a:solidFill>
                  <a:srgbClr val="4D2403"/>
                </a:solidFill>
              </a:rPr>
              <a:t>augue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malesuada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convallis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nec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Suspendisse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Nunc</a:t>
            </a:r>
            <a:r>
              <a:rPr lang="en-US" sz="1400" dirty="0">
                <a:solidFill>
                  <a:srgbClr val="4D2403"/>
                </a:solidFill>
              </a:rPr>
              <a:t> id </a:t>
            </a:r>
            <a:r>
              <a:rPr lang="en-US" sz="1400" dirty="0" err="1">
                <a:solidFill>
                  <a:srgbClr val="4D2403"/>
                </a:solidFill>
              </a:rPr>
              <a:t>diam</a:t>
            </a:r>
            <a:r>
              <a:rPr lang="en-US" sz="1400" dirty="0">
                <a:solidFill>
                  <a:srgbClr val="4D2403"/>
                </a:solidFill>
              </a:rPr>
              <a:t> dui. </a:t>
            </a:r>
            <a:r>
              <a:rPr lang="en-US" sz="1400" dirty="0" err="1">
                <a:solidFill>
                  <a:srgbClr val="4D2403"/>
                </a:solidFill>
              </a:rPr>
              <a:t>Vivamus</a:t>
            </a:r>
            <a:r>
              <a:rPr lang="en-US" sz="1400" dirty="0">
                <a:solidFill>
                  <a:srgbClr val="4D2403"/>
                </a:solidFill>
              </a:rPr>
              <a:t> non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mauris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s-ES" sz="1400" dirty="0">
                <a:solidFill>
                  <a:srgbClr val="4D2403"/>
                </a:solidFill>
              </a:rPr>
              <a:t>Nunc </a:t>
            </a:r>
            <a:r>
              <a:rPr lang="es-ES" sz="1400" dirty="0" err="1">
                <a:solidFill>
                  <a:srgbClr val="4D2403"/>
                </a:solidFill>
              </a:rPr>
              <a:t>cursus</a:t>
            </a:r>
            <a:r>
              <a:rPr lang="es-ES" sz="1400" dirty="0">
                <a:solidFill>
                  <a:srgbClr val="4D2403"/>
                </a:solidFill>
              </a:rPr>
              <a:t> libero </a:t>
            </a:r>
            <a:r>
              <a:rPr lang="es-ES" sz="1400" dirty="0" err="1">
                <a:solidFill>
                  <a:srgbClr val="4D2403"/>
                </a:solidFill>
              </a:rPr>
              <a:t>velit</a:t>
            </a:r>
            <a:r>
              <a:rPr lang="es-ES" sz="1400" dirty="0">
                <a:solidFill>
                  <a:srgbClr val="4D2403"/>
                </a:solidFill>
              </a:rPr>
              <a:t>,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tempor</a:t>
            </a:r>
            <a:r>
              <a:rPr lang="es-ES" sz="1400" dirty="0">
                <a:solidFill>
                  <a:srgbClr val="4D2403"/>
                </a:solidFill>
              </a:rPr>
              <a:t> nunc. </a:t>
            </a:r>
            <a:r>
              <a:rPr lang="es-ES" sz="1400" dirty="0" err="1">
                <a:solidFill>
                  <a:srgbClr val="4D2403"/>
                </a:solidFill>
              </a:rPr>
              <a:t>Nulla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facilisi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s-ES" sz="1400" dirty="0" err="1">
                <a:solidFill>
                  <a:srgbClr val="4D2403"/>
                </a:solidFill>
              </a:rPr>
              <a:t>Etiam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faucibus</a:t>
            </a:r>
            <a:r>
              <a:rPr lang="es-ES" sz="1400" dirty="0">
                <a:solidFill>
                  <a:srgbClr val="4D2403"/>
                </a:solidFill>
              </a:rPr>
              <a:t> leo. </a:t>
            </a:r>
            <a:endParaRPr lang="es-ES" sz="1400" dirty="0" smtClean="0">
              <a:solidFill>
                <a:srgbClr val="4D2403"/>
              </a:solidFill>
            </a:endParaRPr>
          </a:p>
          <a:p>
            <a:pPr lvl="0">
              <a:defRPr/>
            </a:pPr>
            <a:endParaRPr lang="es-E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rgbClr val="4D2403"/>
                </a:solidFill>
              </a:rPr>
              <a:t>Vivamus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vulputate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dui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blandit</a:t>
            </a:r>
            <a:r>
              <a:rPr lang="es-ES" sz="1400" dirty="0">
                <a:solidFill>
                  <a:srgbClr val="4D2403"/>
                </a:solidFill>
              </a:rPr>
              <a:t> ante </a:t>
            </a:r>
            <a:r>
              <a:rPr lang="es-ES" sz="1400" dirty="0" err="1">
                <a:solidFill>
                  <a:srgbClr val="4D2403"/>
                </a:solidFill>
              </a:rPr>
              <a:t>semper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eu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commodo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felis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tincidunt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endParaRPr lang="es-ES" sz="1400" dirty="0" smtClean="0">
              <a:solidFill>
                <a:srgbClr val="4D2403"/>
              </a:solidFill>
            </a:endParaRPr>
          </a:p>
          <a:p>
            <a:pPr lvl="0">
              <a:defRPr/>
            </a:pPr>
            <a:endParaRPr lang="es-E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rgbClr val="4D2403"/>
                </a:solidFill>
              </a:rPr>
              <a:t>Nulla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nec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elit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nec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ipsum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suscipit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tempor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Aenean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libero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odio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vehicula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ut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accumsan</a:t>
            </a:r>
            <a:r>
              <a:rPr lang="en-US" sz="1400" dirty="0" smtClean="0">
                <a:solidFill>
                  <a:srgbClr val="4D2403"/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Malesuada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convallis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nec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Suspendisse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endParaRPr lang="en-US" sz="1400" dirty="0" smtClean="0">
              <a:solidFill>
                <a:srgbClr val="4D2403"/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Nullam</a:t>
            </a:r>
            <a:r>
              <a:rPr lang="en-US" sz="1400" dirty="0">
                <a:solidFill>
                  <a:srgbClr val="4D2403"/>
                </a:solidFill>
              </a:rPr>
              <a:t> a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tellus.Nunc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sed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</a:t>
            </a:r>
            <a:r>
              <a:rPr lang="en-US" sz="1400" dirty="0">
                <a:solidFill>
                  <a:srgbClr val="4D2403"/>
                </a:solidFill>
              </a:rPr>
              <a:t> quam. </a:t>
            </a:r>
            <a:r>
              <a:rPr lang="en-US" sz="1400" dirty="0" err="1">
                <a:solidFill>
                  <a:srgbClr val="4D2403"/>
                </a:solidFill>
              </a:rPr>
              <a:t>Duis</a:t>
            </a:r>
            <a:r>
              <a:rPr lang="en-US" sz="1400" dirty="0">
                <a:solidFill>
                  <a:srgbClr val="4D2403"/>
                </a:solidFill>
              </a:rPr>
              <a:t> quam </a:t>
            </a:r>
            <a:r>
              <a:rPr lang="en-US" sz="1400" dirty="0" err="1">
                <a:solidFill>
                  <a:srgbClr val="4D2403"/>
                </a:solidFill>
              </a:rPr>
              <a:t>augue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malesuada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eget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tempor</a:t>
            </a:r>
            <a:r>
              <a:rPr lang="es-ES" sz="1400" dirty="0">
                <a:solidFill>
                  <a:srgbClr val="4D2403"/>
                </a:solidFill>
              </a:rPr>
              <a:t> nunc. </a:t>
            </a:r>
            <a:r>
              <a:rPr lang="es-ES" sz="1400" dirty="0" err="1">
                <a:solidFill>
                  <a:srgbClr val="4D2403"/>
                </a:solidFill>
              </a:rPr>
              <a:t>Nulla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facilisi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s-ES" sz="1400" dirty="0" err="1" smtClean="0">
                <a:solidFill>
                  <a:srgbClr val="4D2403"/>
                </a:solidFill>
              </a:rPr>
              <a:t>Etiam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faucibus</a:t>
            </a:r>
            <a:r>
              <a:rPr lang="es-ES" sz="1400" dirty="0">
                <a:solidFill>
                  <a:srgbClr val="4D2403"/>
                </a:solidFill>
              </a:rPr>
              <a:t> leo</a:t>
            </a:r>
            <a:endParaRPr lang="id-ID" sz="1400" dirty="0">
              <a:solidFill>
                <a:srgbClr val="4D240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1496791"/>
            <a:ext cx="70009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488" y="353783"/>
            <a:ext cx="3331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PlazaDReg" pitchFamily="34" charset="0"/>
              </a:rPr>
              <a:t>2 </a:t>
            </a:r>
            <a:r>
              <a:rPr lang="en-US" sz="3600" spc="300" dirty="0" smtClean="0">
                <a:solidFill>
                  <a:srgbClr val="FFC000"/>
                </a:solidFill>
                <a:latin typeface="PlazaDReg" pitchFamily="34" charset="0"/>
              </a:rPr>
              <a:t>Column Content</a:t>
            </a:r>
            <a:endParaRPr lang="id-ID" sz="3600" spc="300" dirty="0">
              <a:solidFill>
                <a:srgbClr val="FFC000"/>
              </a:solidFill>
              <a:latin typeface="PlazaDReg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28596" y="2284368"/>
            <a:ext cx="8358246" cy="1630"/>
          </a:xfrm>
          <a:prstGeom prst="line">
            <a:avLst/>
          </a:prstGeom>
          <a:ln w="28575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28596" y="4856136"/>
            <a:ext cx="8358246" cy="1630"/>
          </a:xfrm>
          <a:prstGeom prst="line">
            <a:avLst/>
          </a:prstGeom>
          <a:ln w="28575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2307</TotalTime>
  <Words>1101</Words>
  <Application>Microsoft Office PowerPoint</Application>
  <PresentationFormat>On-screen Show (16:9)</PresentationFormat>
  <Paragraphs>130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227</cp:revision>
  <dcterms:created xsi:type="dcterms:W3CDTF">2014-03-18T00:47:42Z</dcterms:created>
  <dcterms:modified xsi:type="dcterms:W3CDTF">2014-04-16T09:24:42Z</dcterms:modified>
</cp:coreProperties>
</file>