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5" r:id="rId14"/>
    <p:sldId id="269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8B7F"/>
    <a:srgbClr val="CE9074"/>
    <a:srgbClr val="D48E82"/>
    <a:srgbClr val="CF8073"/>
    <a:srgbClr val="CD7B6D"/>
    <a:srgbClr val="C97E71"/>
    <a:srgbClr val="C25552"/>
    <a:srgbClr val="82A5D0"/>
    <a:srgbClr val="D09D6A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6140" autoAdjust="0"/>
    <p:restoredTop sz="78292" autoAdjust="0"/>
  </p:normalViewPr>
  <p:slideViewPr>
    <p:cSldViewPr>
      <p:cViewPr>
        <p:scale>
          <a:sx n="78" d="100"/>
          <a:sy n="78" d="100"/>
        </p:scale>
        <p:origin x="-91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7"/>
  <c:chart>
    <c:title>
      <c:tx>
        <c:rich>
          <a:bodyPr/>
          <a:lstStyle/>
          <a:p>
            <a:pPr>
              <a:defRPr/>
            </a:pPr>
            <a:r>
              <a:rPr lang="id-ID"/>
              <a:t>Chart  Title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2642826018760403"/>
          <c:y val="0.29179916878423034"/>
          <c:w val="0.84850069021658403"/>
          <c:h val="0.68380013053963185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109748992"/>
        <c:axId val="109751680"/>
      </c:barChart>
      <c:catAx>
        <c:axId val="109748992"/>
        <c:scaling>
          <c:orientation val="minMax"/>
        </c:scaling>
        <c:axPos val="l"/>
        <c:numFmt formatCode="General" sourceLinked="1"/>
        <c:majorTickMark val="none"/>
        <c:tickLblPos val="nextTo"/>
        <c:crossAx val="109751680"/>
        <c:crosses val="autoZero"/>
        <c:auto val="1"/>
        <c:lblAlgn val="ctr"/>
        <c:lblOffset val="100"/>
      </c:catAx>
      <c:valAx>
        <c:axId val="109751680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09748992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title>
      <c:layout/>
      <c:txPr>
        <a:bodyPr/>
        <a:lstStyle/>
        <a:p>
          <a:pPr>
            <a:defRPr>
              <a:solidFill>
                <a:schemeClr val="bg1"/>
              </a:solidFill>
              <a:latin typeface="Century Gothic" pitchFamily="34" charset="0"/>
            </a:defRPr>
          </a:pPr>
          <a:endParaRPr lang="id-ID"/>
        </a:p>
      </c:txPr>
    </c:title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cat>
            <c:numRef>
              <c:f>Sheet1!$A$2:$A$6</c:f>
              <c:numCache>
                <c:formatCode>dd/mm/yyyy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dd/mm/yyyy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axId val="111984000"/>
        <c:axId val="112211456"/>
      </c:areaChart>
      <c:dateAx>
        <c:axId val="111984000"/>
        <c:scaling>
          <c:orientation val="minMax"/>
        </c:scaling>
        <c:axPos val="b"/>
        <c:numFmt formatCode="dd/mm/yyyy" sourceLinked="1"/>
        <c:majorTickMark val="none"/>
        <c:tickLblPos val="nextTo"/>
        <c:txPr>
          <a:bodyPr/>
          <a:lstStyle/>
          <a:p>
            <a:pPr>
              <a:defRPr sz="1100">
                <a:solidFill>
                  <a:schemeClr val="bg1"/>
                </a:solidFill>
              </a:defRPr>
            </a:pPr>
            <a:endParaRPr lang="id-ID"/>
          </a:p>
        </c:txPr>
        <c:crossAx val="112211456"/>
        <c:crosses val="autoZero"/>
        <c:auto val="1"/>
        <c:lblOffset val="100"/>
      </c:dateAx>
      <c:valAx>
        <c:axId val="112211456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tickLblPos val="nextTo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id-ID"/>
          </a:p>
        </c:txPr>
        <c:crossAx val="111984000"/>
        <c:crosses val="autoZero"/>
        <c:crossBetween val="midCat"/>
      </c:valAx>
    </c:plotArea>
    <c:legend>
      <c:legendPos val="t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FE733-5475-4B4C-ADDF-C195C1416E1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FA6A8-8CC9-4D4E-9329-5A759784950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FA6A8-8CC9-4D4E-9329-5A7597849506}" type="slidenum">
              <a:rPr lang="id-ID" smtClean="0"/>
              <a:pPr/>
              <a:t>15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5046661"/>
            <a:ext cx="6858048" cy="95410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s-ES" sz="2800" spc="300" dirty="0" err="1" smtClean="0">
                <a:solidFill>
                  <a:schemeClr val="bg1"/>
                </a:solidFill>
                <a:latin typeface="SeasideResortNF" pitchFamily="2" charset="0"/>
              </a:rPr>
              <a:t>Welcome</a:t>
            </a:r>
            <a:r>
              <a:rPr lang="es-ES" sz="2800" spc="300" dirty="0" smtClean="0">
                <a:solidFill>
                  <a:schemeClr val="bg1"/>
                </a:solidFill>
                <a:latin typeface="SeasideResortNF" pitchFamily="2" charset="0"/>
              </a:rPr>
              <a:t> </a:t>
            </a:r>
            <a:r>
              <a:rPr lang="es-ES" sz="2800" spc="300" dirty="0" err="1" smtClean="0">
                <a:solidFill>
                  <a:schemeClr val="bg1"/>
                </a:solidFill>
                <a:latin typeface="SeasideResortNF" pitchFamily="2" charset="0"/>
              </a:rPr>
              <a:t>To</a:t>
            </a:r>
            <a:r>
              <a:rPr lang="es-ES" sz="2800" spc="300" dirty="0" smtClean="0">
                <a:solidFill>
                  <a:schemeClr val="bg1"/>
                </a:solidFill>
                <a:latin typeface="SeasideResortNF" pitchFamily="2" charset="0"/>
              </a:rPr>
              <a:t> My </a:t>
            </a:r>
            <a:r>
              <a:rPr lang="es-ES" sz="2800" spc="300" dirty="0" err="1" smtClean="0">
                <a:solidFill>
                  <a:schemeClr val="bg1"/>
                </a:solidFill>
                <a:latin typeface="SeasideResortNF" pitchFamily="2" charset="0"/>
              </a:rPr>
              <a:t>Presentation</a:t>
            </a:r>
            <a:endParaRPr lang="en-US" sz="2800" spc="300" dirty="0">
              <a:solidFill>
                <a:schemeClr val="bg1"/>
              </a:solidFill>
              <a:latin typeface="SeasideResortNF" pitchFamily="2" charset="0"/>
            </a:endParaRPr>
          </a:p>
        </p:txBody>
      </p:sp>
      <p:pic>
        <p:nvPicPr>
          <p:cNvPr id="4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571480"/>
            <a:ext cx="3429024" cy="4286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285852" y="428605"/>
            <a:ext cx="6572296" cy="1071569"/>
            <a:chOff x="2035120" y="285734"/>
            <a:chExt cx="4412544" cy="714380"/>
          </a:xfrm>
        </p:grpSpPr>
        <p:sp>
          <p:nvSpPr>
            <p:cNvPr id="20" name="Freeform 19"/>
            <p:cNvSpPr/>
            <p:nvPr/>
          </p:nvSpPr>
          <p:spPr>
            <a:xfrm flipH="1">
              <a:off x="2035120" y="428610"/>
              <a:ext cx="822367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5572133" y="428610"/>
              <a:ext cx="875531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Freeform 21"/>
            <p:cNvSpPr/>
            <p:nvPr/>
          </p:nvSpPr>
          <p:spPr>
            <a:xfrm flipH="1">
              <a:off x="2571736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5572132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571736" y="285734"/>
              <a:ext cx="3286148" cy="5715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7" name="TextBox 36"/>
          <p:cNvSpPr txBox="1"/>
          <p:nvPr/>
        </p:nvSpPr>
        <p:spPr bwMode="auto">
          <a:xfrm>
            <a:off x="1142976" y="1928802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3098821"/>
            <a:ext cx="8286808" cy="310854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600" dirty="0" err="1">
                <a:solidFill>
                  <a:schemeClr val="bg1"/>
                </a:solidFill>
              </a:rPr>
              <a:t>Nullam</a:t>
            </a:r>
            <a:r>
              <a:rPr lang="en-US" sz="1600" dirty="0">
                <a:solidFill>
                  <a:schemeClr val="bg1"/>
                </a:solidFill>
              </a:rPr>
              <a:t> a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tellus.Nunc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</a:t>
            </a:r>
            <a:r>
              <a:rPr lang="en-US" sz="1600" dirty="0">
                <a:solidFill>
                  <a:schemeClr val="bg1"/>
                </a:solidFill>
              </a:rPr>
              <a:t> quam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Duis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quam </a:t>
            </a:r>
            <a:r>
              <a:rPr lang="en-US" sz="1600" dirty="0" err="1">
                <a:solidFill>
                  <a:schemeClr val="bg1"/>
                </a:solidFill>
              </a:rPr>
              <a:t>augue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malesuada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>
                <a:solidFill>
                  <a:schemeClr val="bg1"/>
                </a:solidFill>
              </a:rPr>
              <a:t>Nunc</a:t>
            </a:r>
            <a:r>
              <a:rPr lang="en-US" sz="1600" dirty="0">
                <a:solidFill>
                  <a:schemeClr val="bg1"/>
                </a:solidFill>
              </a:rPr>
              <a:t> id </a:t>
            </a:r>
            <a:r>
              <a:rPr lang="en-US" sz="1600" dirty="0" err="1">
                <a:solidFill>
                  <a:schemeClr val="bg1"/>
                </a:solidFill>
              </a:rPr>
              <a:t>diam</a:t>
            </a:r>
            <a:r>
              <a:rPr lang="en-US" sz="1600" dirty="0">
                <a:solidFill>
                  <a:schemeClr val="bg1"/>
                </a:solidFill>
              </a:rPr>
              <a:t> dui. </a:t>
            </a:r>
            <a:r>
              <a:rPr lang="en-US" sz="1600" dirty="0" err="1">
                <a:solidFill>
                  <a:schemeClr val="bg1"/>
                </a:solidFill>
              </a:rPr>
              <a:t>Vivamus</a:t>
            </a:r>
            <a:r>
              <a:rPr lang="en-US" sz="1600" dirty="0">
                <a:solidFill>
                  <a:schemeClr val="bg1"/>
                </a:solidFill>
              </a:rPr>
              <a:t> non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mauris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s-ES" sz="1600" dirty="0">
                <a:solidFill>
                  <a:schemeClr val="bg1"/>
                </a:solidFill>
              </a:rPr>
              <a:t>Nunc </a:t>
            </a:r>
            <a:r>
              <a:rPr lang="es-ES" sz="1600" dirty="0" err="1">
                <a:solidFill>
                  <a:schemeClr val="bg1"/>
                </a:solidFill>
              </a:rPr>
              <a:t>cursus</a:t>
            </a:r>
            <a:r>
              <a:rPr lang="es-ES" sz="1600" dirty="0">
                <a:solidFill>
                  <a:schemeClr val="bg1"/>
                </a:solidFill>
              </a:rPr>
              <a:t> libero </a:t>
            </a:r>
            <a:r>
              <a:rPr lang="es-ES" sz="1600" dirty="0" err="1">
                <a:solidFill>
                  <a:schemeClr val="bg1"/>
                </a:solidFill>
              </a:rPr>
              <a:t>velit</a:t>
            </a:r>
            <a:r>
              <a:rPr lang="es-ES" sz="1600" dirty="0">
                <a:solidFill>
                  <a:schemeClr val="bg1"/>
                </a:solidFill>
              </a:rPr>
              <a:t>,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 nunc. </a:t>
            </a:r>
            <a:r>
              <a:rPr lang="es-ES" sz="1600" dirty="0" err="1">
                <a:solidFill>
                  <a:schemeClr val="bg1"/>
                </a:solidFill>
              </a:rPr>
              <a:t>Nulla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facilisi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>
                <a:solidFill>
                  <a:schemeClr val="bg1"/>
                </a:solidFill>
              </a:rPr>
              <a:t>Etiam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faucibus</a:t>
            </a:r>
            <a:r>
              <a:rPr lang="es-ES" sz="1600" dirty="0">
                <a:solidFill>
                  <a:schemeClr val="bg1"/>
                </a:solidFill>
              </a:rPr>
              <a:t> leo. </a:t>
            </a:r>
            <a:endParaRPr lang="es-E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600" dirty="0" err="1" smtClean="0">
                <a:solidFill>
                  <a:schemeClr val="bg1"/>
                </a:solidFill>
              </a:rPr>
              <a:t>Vivamus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vulputate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dui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blandit</a:t>
            </a:r>
            <a:r>
              <a:rPr lang="es-ES" sz="1600" dirty="0">
                <a:solidFill>
                  <a:schemeClr val="bg1"/>
                </a:solidFill>
              </a:rPr>
              <a:t> ante </a:t>
            </a:r>
            <a:r>
              <a:rPr lang="es-ES" sz="1600" dirty="0" err="1">
                <a:solidFill>
                  <a:schemeClr val="bg1"/>
                </a:solidFill>
              </a:rPr>
              <a:t>semper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eu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commodo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felis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tincidunt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 smtClean="0">
                <a:solidFill>
                  <a:schemeClr val="bg1"/>
                </a:solidFill>
              </a:rPr>
              <a:t>Nulla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nec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elit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nec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ipsum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suscipit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tempor</a:t>
            </a:r>
            <a:r>
              <a:rPr lang="es-ES" sz="16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Aenean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libero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odio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vehicula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ut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accumsan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Malesuada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Suspendisse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 smtClean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43108" y="588233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3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 </a:t>
            </a:r>
            <a:r>
              <a:rPr lang="en-US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Column Content</a:t>
            </a:r>
            <a:endParaRPr lang="id-ID" sz="2800" spc="300" dirty="0">
              <a:solidFill>
                <a:schemeClr val="tx1">
                  <a:lumMod val="85000"/>
                  <a:lumOff val="15000"/>
                </a:schemeClr>
              </a:solidFill>
              <a:latin typeface="SeasideResortNF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1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71406" y="1714489"/>
            <a:ext cx="3143240" cy="1071570"/>
            <a:chOff x="2035120" y="285734"/>
            <a:chExt cx="4412544" cy="714380"/>
          </a:xfrm>
        </p:grpSpPr>
        <p:sp>
          <p:nvSpPr>
            <p:cNvPr id="35" name="Freeform 34"/>
            <p:cNvSpPr/>
            <p:nvPr/>
          </p:nvSpPr>
          <p:spPr>
            <a:xfrm flipH="1">
              <a:off x="2035120" y="428610"/>
              <a:ext cx="822367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5572133" y="428610"/>
              <a:ext cx="875531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Freeform 36"/>
            <p:cNvSpPr/>
            <p:nvPr/>
          </p:nvSpPr>
          <p:spPr>
            <a:xfrm flipH="1">
              <a:off x="2571736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5572132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571736" y="285734"/>
              <a:ext cx="3286148" cy="5715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428596" y="3071810"/>
            <a:ext cx="264320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+mj-lt"/>
              </a:rPr>
              <a:t>Aomnis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error sit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accusantium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doloremque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laudantium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endParaRPr lang="en-US" sz="1400" dirty="0">
              <a:solidFill>
                <a:schemeClr val="bg1"/>
              </a:solidFill>
              <a:latin typeface="+mj-lt"/>
            </a:endParaRPr>
          </a:p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Totam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rem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eaque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ipsa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quae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ab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illo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inventore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veritatis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et quasi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architecto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beatae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vitae dicta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sunt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explicabo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. </a:t>
            </a:r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1400" dirty="0" err="1" smtClean="0">
                <a:solidFill>
                  <a:schemeClr val="bg1"/>
                </a:solidFill>
              </a:rPr>
              <a:t>Eaque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ipsa</a:t>
            </a:r>
            <a:r>
              <a:rPr lang="en-US" sz="1400" dirty="0">
                <a:solidFill>
                  <a:schemeClr val="bg1"/>
                </a:solidFill>
              </a:rPr>
              <a:t> quae </a:t>
            </a:r>
            <a:r>
              <a:rPr lang="en-US" sz="1400" dirty="0" err="1">
                <a:solidFill>
                  <a:schemeClr val="bg1"/>
                </a:solidFill>
              </a:rPr>
              <a:t>ab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illo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inventore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veritatis</a:t>
            </a:r>
            <a:r>
              <a:rPr lang="en-US" sz="1400" dirty="0">
                <a:solidFill>
                  <a:schemeClr val="bg1"/>
                </a:solidFill>
              </a:rPr>
              <a:t> et quasi </a:t>
            </a:r>
            <a:r>
              <a:rPr lang="en-US" sz="1400" dirty="0" err="1">
                <a:solidFill>
                  <a:schemeClr val="bg1"/>
                </a:solidFill>
              </a:rPr>
              <a:t>architecto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beatae</a:t>
            </a:r>
            <a:r>
              <a:rPr lang="en-US" sz="1400" dirty="0">
                <a:solidFill>
                  <a:schemeClr val="bg1"/>
                </a:solidFill>
              </a:rPr>
              <a:t> vitae dicta </a:t>
            </a:r>
            <a:r>
              <a:rPr lang="en-US" sz="1400" dirty="0" err="1">
                <a:solidFill>
                  <a:schemeClr val="bg1"/>
                </a:solidFill>
              </a:rPr>
              <a:t>sunt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explicabo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bg-BG" sz="1400" dirty="0">
              <a:solidFill>
                <a:schemeClr val="bg1"/>
              </a:solidFill>
            </a:endParaRPr>
          </a:p>
          <a:p>
            <a:endParaRPr lang="bg-BG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7975" y="1714489"/>
            <a:ext cx="21701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3357554" y="1619237"/>
          <a:ext cx="5786446" cy="4310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/>
          <p:cNvSpPr/>
          <p:nvPr/>
        </p:nvSpPr>
        <p:spPr>
          <a:xfrm>
            <a:off x="2093186" y="486771"/>
            <a:ext cx="5336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spc="300" dirty="0" smtClean="0">
                <a:solidFill>
                  <a:schemeClr val="bg1"/>
                </a:solidFill>
                <a:latin typeface="SeasideResortNF" pitchFamily="2" charset="0"/>
                <a:ea typeface="Franchise" pitchFamily="49" charset="0"/>
              </a:rPr>
              <a:t>Observation</a:t>
            </a:r>
            <a:r>
              <a:rPr lang="en-US" sz="3200" dirty="0" smtClean="0">
                <a:solidFill>
                  <a:schemeClr val="bg1"/>
                </a:solidFill>
                <a:latin typeface="SeasideResortNF" pitchFamily="2" charset="0"/>
                <a:ea typeface="Franchise" pitchFamily="49" charset="0"/>
              </a:rPr>
              <a:t> Chart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2189585" y="1064331"/>
            <a:ext cx="5143536" cy="60959"/>
            <a:chOff x="3357554" y="1071552"/>
            <a:chExt cx="2357454" cy="73026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16" grpId="1"/>
      <p:bldGraphic spid="13" grpId="0">
        <p:bldAsOne/>
      </p:bldGraphic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71406" y="1714489"/>
            <a:ext cx="3143240" cy="1000132"/>
            <a:chOff x="2035120" y="285734"/>
            <a:chExt cx="4412544" cy="714380"/>
          </a:xfrm>
        </p:grpSpPr>
        <p:sp>
          <p:nvSpPr>
            <p:cNvPr id="32" name="Freeform 31"/>
            <p:cNvSpPr/>
            <p:nvPr/>
          </p:nvSpPr>
          <p:spPr>
            <a:xfrm flipH="1">
              <a:off x="2035120" y="428610"/>
              <a:ext cx="822367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5572133" y="428610"/>
              <a:ext cx="875531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Freeform 33"/>
            <p:cNvSpPr/>
            <p:nvPr/>
          </p:nvSpPr>
          <p:spPr>
            <a:xfrm flipH="1">
              <a:off x="2571736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572132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571736" y="285734"/>
              <a:ext cx="3286148" cy="5715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1" name="TextBox 20"/>
          <p:cNvSpPr txBox="1"/>
          <p:nvPr/>
        </p:nvSpPr>
        <p:spPr bwMode="auto">
          <a:xfrm>
            <a:off x="404928" y="1714489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rPr>
              <a:t>OBSERVATION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rPr>
              <a:t> TITTLE</a:t>
            </a:r>
            <a:endParaRPr lang="en-CA" sz="24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58" y="3000372"/>
            <a:ext cx="257176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n-lt"/>
                <a:cs typeface="+mn-cs"/>
              </a:rPr>
              <a:t>Lorem Ipsum 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45 BC, 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specimen </a:t>
            </a: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143108" y="486771"/>
            <a:ext cx="5336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spc="300" dirty="0" smtClean="0">
                <a:solidFill>
                  <a:schemeClr val="bg1"/>
                </a:solidFill>
                <a:latin typeface="SeasideResortNF" pitchFamily="2" charset="0"/>
                <a:ea typeface="Franchise" pitchFamily="49" charset="0"/>
              </a:rPr>
              <a:t>Observation</a:t>
            </a:r>
            <a:r>
              <a:rPr lang="en-US" sz="3200" dirty="0" smtClean="0">
                <a:solidFill>
                  <a:schemeClr val="bg1"/>
                </a:solidFill>
                <a:latin typeface="SeasideResortNF" pitchFamily="2" charset="0"/>
                <a:ea typeface="Franchise" pitchFamily="49" charset="0"/>
              </a:rPr>
              <a:t> Chart</a:t>
            </a:r>
          </a:p>
        </p:txBody>
      </p:sp>
      <p:graphicFrame>
        <p:nvGraphicFramePr>
          <p:cNvPr id="31" name="Chart 30"/>
          <p:cNvGraphicFramePr/>
          <p:nvPr/>
        </p:nvGraphicFramePr>
        <p:xfrm>
          <a:off x="3357554" y="1619237"/>
          <a:ext cx="5643602" cy="4310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7" name="Group 36"/>
          <p:cNvGrpSpPr/>
          <p:nvPr/>
        </p:nvGrpSpPr>
        <p:grpSpPr>
          <a:xfrm>
            <a:off x="2244335" y="1064331"/>
            <a:ext cx="5143536" cy="60959"/>
            <a:chOff x="3357554" y="1071552"/>
            <a:chExt cx="2357454" cy="73026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9" grpId="0"/>
      <p:bldP spid="30" grpId="0"/>
      <p:bldGraphic spid="31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714348" y="1928802"/>
            <a:ext cx="7774420" cy="3330829"/>
            <a:chOff x="899104" y="1571618"/>
            <a:chExt cx="7774420" cy="2750209"/>
          </a:xfrm>
        </p:grpSpPr>
        <p:grpSp>
          <p:nvGrpSpPr>
            <p:cNvPr id="40" name="Group 39"/>
            <p:cNvGrpSpPr/>
            <p:nvPr/>
          </p:nvGrpSpPr>
          <p:grpSpPr>
            <a:xfrm>
              <a:off x="899104" y="2000246"/>
              <a:ext cx="7744862" cy="2321581"/>
              <a:chOff x="685800" y="1799695"/>
              <a:chExt cx="7744862" cy="2321581"/>
            </a:xfrm>
          </p:grpSpPr>
          <p:grpSp>
            <p:nvGrpSpPr>
              <p:cNvPr id="41" name="Group 59"/>
              <p:cNvGrpSpPr/>
              <p:nvPr/>
            </p:nvGrpSpPr>
            <p:grpSpPr>
              <a:xfrm>
                <a:off x="685800" y="1799695"/>
                <a:ext cx="7744862" cy="1942741"/>
                <a:chOff x="685800" y="1799695"/>
                <a:chExt cx="7744862" cy="1942741"/>
              </a:xfrm>
            </p:grpSpPr>
            <p:cxnSp>
              <p:nvCxnSpPr>
                <p:cNvPr id="54" name="Straight Connector 53"/>
                <p:cNvCxnSpPr/>
                <p:nvPr/>
              </p:nvCxnSpPr>
              <p:spPr>
                <a:xfrm>
                  <a:off x="685800" y="3351980"/>
                  <a:ext cx="7744862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685800" y="2961287"/>
                  <a:ext cx="7744862" cy="9863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685800" y="2571260"/>
                  <a:ext cx="7744862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685800" y="2180899"/>
                  <a:ext cx="7744862" cy="9658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V="1">
                  <a:off x="685800" y="1799695"/>
                  <a:ext cx="7744862" cy="353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685800" y="3742342"/>
                  <a:ext cx="7744862" cy="94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TextBox 41"/>
              <p:cNvSpPr txBox="1"/>
              <p:nvPr/>
            </p:nvSpPr>
            <p:spPr>
              <a:xfrm>
                <a:off x="807141" y="3867150"/>
                <a:ext cx="428322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Jan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414529" y="3867150"/>
                <a:ext cx="449739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Feb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043334" y="3867150"/>
                <a:ext cx="494046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Mar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716446" y="3867150"/>
                <a:ext cx="453970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Apr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349482" y="3867150"/>
                <a:ext cx="511615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May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040163" y="3867150"/>
                <a:ext cx="436338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Jun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4655567" y="3867150"/>
                <a:ext cx="385042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Jul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219675" y="3867150"/>
                <a:ext cx="474810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Aug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873551" y="3867150"/>
                <a:ext cx="455574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Sep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508191" y="3867150"/>
                <a:ext cx="444352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Oct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131609" y="3867150"/>
                <a:ext cx="483915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Nov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7794587" y="3867150"/>
                <a:ext cx="463588" cy="2541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</a:rPr>
                  <a:t>Dec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60" name="Straight Connector 59"/>
            <p:cNvCxnSpPr/>
            <p:nvPr/>
          </p:nvCxnSpPr>
          <p:spPr>
            <a:xfrm flipV="1">
              <a:off x="928662" y="1571618"/>
              <a:ext cx="7744862" cy="353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/>
          <p:cNvSpPr/>
          <p:nvPr/>
        </p:nvSpPr>
        <p:spPr>
          <a:xfrm>
            <a:off x="2071670" y="0"/>
            <a:ext cx="5000660" cy="9286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2"/>
          <p:cNvSpPr txBox="1">
            <a:spLocks/>
          </p:cNvSpPr>
          <p:nvPr/>
        </p:nvSpPr>
        <p:spPr>
          <a:xfrm>
            <a:off x="521027" y="184499"/>
            <a:ext cx="8101946" cy="887047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CHART ANALYSIS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SeasideResortNF" pitchFamily="2" charset="0"/>
              <a:ea typeface="+mj-ea"/>
              <a:cs typeface="+mj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16599" y="4140310"/>
            <a:ext cx="368688" cy="6460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553424" y="3125151"/>
            <a:ext cx="368688" cy="16611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190249" y="3678874"/>
            <a:ext cx="368688" cy="110744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827074" y="3402013"/>
            <a:ext cx="368688" cy="13843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463899" y="2756002"/>
            <a:ext cx="368688" cy="20303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100724" y="3217439"/>
            <a:ext cx="368688" cy="15688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737549" y="4140310"/>
            <a:ext cx="368688" cy="6460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74374" y="3678876"/>
            <a:ext cx="368688" cy="11074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011199" y="2386853"/>
            <a:ext cx="368688" cy="239946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648024" y="3494300"/>
            <a:ext cx="368688" cy="12920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7284849" y="2940577"/>
            <a:ext cx="368688" cy="18457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921678" y="3402014"/>
            <a:ext cx="368688" cy="13843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ular Callout 26"/>
          <p:cNvSpPr/>
          <p:nvPr/>
        </p:nvSpPr>
        <p:spPr>
          <a:xfrm>
            <a:off x="902115" y="3572858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30%</a:t>
            </a:r>
            <a:endParaRPr lang="en-US" sz="800" b="1" dirty="0"/>
          </a:p>
        </p:txBody>
      </p:sp>
      <p:sp>
        <p:nvSpPr>
          <p:cNvPr id="28" name="Rectangular Callout 27"/>
          <p:cNvSpPr/>
          <p:nvPr/>
        </p:nvSpPr>
        <p:spPr>
          <a:xfrm>
            <a:off x="7907194" y="2766546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65%</a:t>
            </a:r>
            <a:endParaRPr lang="en-US" sz="800" b="1" dirty="0"/>
          </a:p>
        </p:txBody>
      </p:sp>
      <p:sp>
        <p:nvSpPr>
          <p:cNvPr id="29" name="Rectangular Callout 28"/>
          <p:cNvSpPr/>
          <p:nvPr/>
        </p:nvSpPr>
        <p:spPr>
          <a:xfrm>
            <a:off x="2175765" y="3084746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50%</a:t>
            </a:r>
            <a:endParaRPr lang="en-US" sz="800" b="1" dirty="0"/>
          </a:p>
        </p:txBody>
      </p:sp>
      <p:sp>
        <p:nvSpPr>
          <p:cNvPr id="30" name="Rectangular Callout 29"/>
          <p:cNvSpPr/>
          <p:nvPr/>
        </p:nvSpPr>
        <p:spPr>
          <a:xfrm>
            <a:off x="2823223" y="2751591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6</a:t>
            </a:r>
            <a:r>
              <a:rPr lang="en-US" sz="800" b="1" dirty="0" smtClean="0"/>
              <a:t>0%</a:t>
            </a:r>
            <a:endParaRPr lang="en-US" sz="800" b="1" dirty="0"/>
          </a:p>
        </p:txBody>
      </p:sp>
      <p:sp>
        <p:nvSpPr>
          <p:cNvPr id="31" name="Rectangular Callout 30"/>
          <p:cNvSpPr/>
          <p:nvPr/>
        </p:nvSpPr>
        <p:spPr>
          <a:xfrm>
            <a:off x="3449415" y="2053575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75%</a:t>
            </a:r>
            <a:endParaRPr lang="en-US" sz="800" b="1" dirty="0"/>
          </a:p>
        </p:txBody>
      </p:sp>
      <p:sp>
        <p:nvSpPr>
          <p:cNvPr id="32" name="Rectangular Callout 31"/>
          <p:cNvSpPr/>
          <p:nvPr/>
        </p:nvSpPr>
        <p:spPr>
          <a:xfrm>
            <a:off x="4096873" y="2562569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63%</a:t>
            </a:r>
            <a:endParaRPr lang="en-US" sz="800" b="1" dirty="0"/>
          </a:p>
        </p:txBody>
      </p:sp>
      <p:sp>
        <p:nvSpPr>
          <p:cNvPr id="33" name="Rectangular Callout 32"/>
          <p:cNvSpPr/>
          <p:nvPr/>
        </p:nvSpPr>
        <p:spPr>
          <a:xfrm>
            <a:off x="4723065" y="3556902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25%</a:t>
            </a:r>
            <a:endParaRPr lang="en-US" sz="800" b="1" dirty="0"/>
          </a:p>
        </p:txBody>
      </p:sp>
      <p:sp>
        <p:nvSpPr>
          <p:cNvPr id="34" name="Rectangular Callout 33"/>
          <p:cNvSpPr/>
          <p:nvPr/>
        </p:nvSpPr>
        <p:spPr>
          <a:xfrm>
            <a:off x="1538940" y="2474153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65%</a:t>
            </a:r>
            <a:endParaRPr lang="en-US" sz="800" b="1" dirty="0"/>
          </a:p>
        </p:txBody>
      </p:sp>
      <p:sp>
        <p:nvSpPr>
          <p:cNvPr id="35" name="Rectangular Callout 34"/>
          <p:cNvSpPr/>
          <p:nvPr/>
        </p:nvSpPr>
        <p:spPr>
          <a:xfrm>
            <a:off x="5359890" y="3056391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50%</a:t>
            </a:r>
            <a:endParaRPr lang="en-US" sz="800" b="1" dirty="0"/>
          </a:p>
        </p:txBody>
      </p:sp>
      <p:sp>
        <p:nvSpPr>
          <p:cNvPr id="36" name="Rectangular Callout 35"/>
          <p:cNvSpPr/>
          <p:nvPr/>
        </p:nvSpPr>
        <p:spPr>
          <a:xfrm>
            <a:off x="5996715" y="1647175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98%</a:t>
            </a:r>
            <a:endParaRPr lang="en-US" sz="800" b="1" dirty="0"/>
          </a:p>
        </p:txBody>
      </p:sp>
      <p:sp>
        <p:nvSpPr>
          <p:cNvPr id="37" name="Rectangular Callout 36"/>
          <p:cNvSpPr/>
          <p:nvPr/>
        </p:nvSpPr>
        <p:spPr>
          <a:xfrm>
            <a:off x="6633540" y="2881546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60%</a:t>
            </a:r>
            <a:endParaRPr lang="en-US" sz="800" b="1" dirty="0"/>
          </a:p>
        </p:txBody>
      </p:sp>
      <p:sp>
        <p:nvSpPr>
          <p:cNvPr id="38" name="Rectangular Callout 37"/>
          <p:cNvSpPr/>
          <p:nvPr/>
        </p:nvSpPr>
        <p:spPr>
          <a:xfrm>
            <a:off x="7270365" y="2256775"/>
            <a:ext cx="368688" cy="276862"/>
          </a:xfrm>
          <a:prstGeom prst="wedgeRectCallout">
            <a:avLst>
              <a:gd name="adj1" fmla="val -20833"/>
              <a:gd name="adj2" fmla="val 75000"/>
            </a:avLst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70%</a:t>
            </a:r>
            <a:endParaRPr lang="en-US" sz="800" b="1" dirty="0"/>
          </a:p>
        </p:txBody>
      </p:sp>
      <p:sp>
        <p:nvSpPr>
          <p:cNvPr id="62" name="Text Placeholder 9"/>
          <p:cNvSpPr txBox="1">
            <a:spLocks/>
          </p:cNvSpPr>
          <p:nvPr/>
        </p:nvSpPr>
        <p:spPr>
          <a:xfrm>
            <a:off x="714348" y="5429265"/>
            <a:ext cx="7645536" cy="1143009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err="1" smtClean="0">
                <a:solidFill>
                  <a:schemeClr val="bg1"/>
                </a:solidFill>
              </a:rPr>
              <a:t>Lorem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ipsum</a:t>
            </a:r>
            <a:r>
              <a:rPr lang="en-US" sz="1600" b="1" dirty="0" smtClean="0">
                <a:solidFill>
                  <a:schemeClr val="bg1"/>
                </a:solidFill>
              </a:rPr>
              <a:t> dolor sit </a:t>
            </a:r>
            <a:r>
              <a:rPr lang="en-US" sz="1600" b="1" dirty="0" err="1" smtClean="0">
                <a:solidFill>
                  <a:schemeClr val="bg1"/>
                </a:solidFill>
              </a:rPr>
              <a:t>amet</a:t>
            </a:r>
            <a:r>
              <a:rPr lang="en-US" sz="1600" b="1" dirty="0" smtClean="0">
                <a:solidFill>
                  <a:schemeClr val="bg1"/>
                </a:solidFill>
              </a:rPr>
              <a:t>, </a:t>
            </a:r>
            <a:r>
              <a:rPr lang="en-US" sz="1600" b="1" dirty="0" err="1" smtClean="0">
                <a:solidFill>
                  <a:schemeClr val="bg1"/>
                </a:solidFill>
              </a:rPr>
              <a:t>consectetur</a:t>
            </a:r>
            <a:r>
              <a:rPr lang="en-US" sz="1600" dirty="0" smtClean="0">
                <a:solidFill>
                  <a:schemeClr val="bg1"/>
                </a:solidFill>
              </a:rPr>
              <a:t/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dirty="0" err="1" smtClean="0">
                <a:solidFill>
                  <a:schemeClr val="bg1"/>
                </a:solidFill>
              </a:rPr>
              <a:t>Lorem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ipsum</a:t>
            </a:r>
            <a:r>
              <a:rPr lang="en-US" sz="1600" dirty="0" smtClean="0">
                <a:solidFill>
                  <a:schemeClr val="bg1"/>
                </a:solidFill>
              </a:rPr>
              <a:t> dolor sit </a:t>
            </a:r>
            <a:r>
              <a:rPr lang="en-US" sz="1600" dirty="0" err="1" smtClean="0">
                <a:solidFill>
                  <a:schemeClr val="bg1"/>
                </a:solidFill>
              </a:rPr>
              <a:t>amet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consectetur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adipiscing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elit</a:t>
            </a:r>
            <a:r>
              <a:rPr lang="en-US" sz="1600" dirty="0" smtClean="0">
                <a:solidFill>
                  <a:schemeClr val="bg1"/>
                </a:solidFill>
              </a:rPr>
              <a:t>. Integer </a:t>
            </a:r>
            <a:r>
              <a:rPr lang="en-US" sz="1600" dirty="0" err="1" smtClean="0">
                <a:solidFill>
                  <a:schemeClr val="bg1"/>
                </a:solidFill>
              </a:rPr>
              <a:t>laoreet</a:t>
            </a:r>
            <a:r>
              <a:rPr lang="en-US" sz="1600" dirty="0" smtClean="0">
                <a:solidFill>
                  <a:schemeClr val="bg1"/>
                </a:solidFill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</a:rPr>
              <a:t>Ut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vulputate</a:t>
            </a:r>
            <a:r>
              <a:rPr lang="en-US" sz="1600" dirty="0" smtClean="0">
                <a:solidFill>
                  <a:schemeClr val="bg1"/>
                </a:solidFill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</a:rPr>
              <a:t>Vestibulum</a:t>
            </a:r>
            <a:r>
              <a:rPr lang="en-US" sz="1600" dirty="0" smtClean="0">
                <a:solidFill>
                  <a:schemeClr val="bg1"/>
                </a:solidFill>
              </a:rPr>
              <a:t> a </a:t>
            </a:r>
            <a:r>
              <a:rPr lang="en-US" sz="1600" dirty="0" err="1" smtClean="0">
                <a:solidFill>
                  <a:schemeClr val="bg1"/>
                </a:solidFill>
              </a:rPr>
              <a:t>nibh</a:t>
            </a:r>
            <a:r>
              <a:rPr lang="en-US" sz="1600" dirty="0" smtClean="0">
                <a:solidFill>
                  <a:schemeClr val="bg1"/>
                </a:solidFill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</a:rPr>
              <a:t>Curabitur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quis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velit</a:t>
            </a:r>
            <a:r>
              <a:rPr lang="en-US" sz="1600" dirty="0" smtClean="0">
                <a:solidFill>
                  <a:schemeClr val="bg1"/>
                </a:solidFill>
              </a:rPr>
              <a:t>. </a:t>
            </a:r>
            <a:r>
              <a:rPr lang="en-US" sz="1600" dirty="0" err="1" smtClean="0">
                <a:solidFill>
                  <a:schemeClr val="bg1"/>
                </a:solidFill>
              </a:rPr>
              <a:t>Donec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elementum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ultricies</a:t>
            </a:r>
            <a:r>
              <a:rPr lang="en-US" sz="1600" dirty="0" smtClean="0">
                <a:solidFill>
                  <a:schemeClr val="bg1"/>
                </a:solidFill>
              </a:rPr>
              <a:t> dolor.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4" grpId="0" animBg="1"/>
      <p:bldP spid="6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4000" cy="9524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 bwMode="auto">
          <a:xfrm>
            <a:off x="584977" y="538217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24990" y="191136"/>
            <a:ext cx="74617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ea typeface="Franchise" pitchFamily="49" charset="0"/>
              </a:rPr>
              <a:t>Steps to Grow Your Business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6800083" y="5286919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4585505" y="5286919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2453473" y="536033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07190" y="3322518"/>
            <a:ext cx="1566141" cy="1585374"/>
            <a:chOff x="5410116" y="2095661"/>
            <a:chExt cx="1107404" cy="1107404"/>
          </a:xfrm>
        </p:grpSpPr>
        <p:sp>
          <p:nvSpPr>
            <p:cNvPr id="61" name="Teardrop 60"/>
            <p:cNvSpPr/>
            <p:nvPr/>
          </p:nvSpPr>
          <p:spPr>
            <a:xfrm rot="8095577">
              <a:off x="5410116" y="2095661"/>
              <a:ext cx="1107404" cy="1107404"/>
            </a:xfrm>
            <a:prstGeom prst="teardrop">
              <a:avLst>
                <a:gd name="adj" fmla="val 115618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5544804" y="2230349"/>
              <a:ext cx="838028" cy="838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CREATE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357422" y="2976946"/>
            <a:ext cx="1813426" cy="1835696"/>
            <a:chOff x="5410116" y="2095661"/>
            <a:chExt cx="1107404" cy="1107404"/>
          </a:xfrm>
        </p:grpSpPr>
        <p:sp>
          <p:nvSpPr>
            <p:cNvPr id="64" name="Teardrop 63"/>
            <p:cNvSpPr/>
            <p:nvPr/>
          </p:nvSpPr>
          <p:spPr>
            <a:xfrm rot="8095577">
              <a:off x="5410116" y="2095661"/>
              <a:ext cx="1107404" cy="1107404"/>
            </a:xfrm>
            <a:prstGeom prst="teardrop">
              <a:avLst>
                <a:gd name="adj" fmla="val 115618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5544804" y="2230349"/>
              <a:ext cx="838028" cy="838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DEVELOP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357686" y="2557959"/>
            <a:ext cx="2060712" cy="2086018"/>
            <a:chOff x="5410116" y="2095661"/>
            <a:chExt cx="1107404" cy="1107404"/>
          </a:xfrm>
        </p:grpSpPr>
        <p:sp>
          <p:nvSpPr>
            <p:cNvPr id="67" name="Teardrop 66"/>
            <p:cNvSpPr/>
            <p:nvPr/>
          </p:nvSpPr>
          <p:spPr>
            <a:xfrm rot="8095577">
              <a:off x="5410116" y="2095661"/>
              <a:ext cx="1107404" cy="1107404"/>
            </a:xfrm>
            <a:prstGeom prst="teardrop">
              <a:avLst>
                <a:gd name="adj" fmla="val 115618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5544804" y="2230349"/>
              <a:ext cx="838028" cy="838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IMPROVE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572264" y="2357430"/>
            <a:ext cx="2143140" cy="2169459"/>
            <a:chOff x="5410116" y="2095661"/>
            <a:chExt cx="1107404" cy="1107404"/>
          </a:xfrm>
        </p:grpSpPr>
        <p:sp>
          <p:nvSpPr>
            <p:cNvPr id="70" name="Teardrop 69"/>
            <p:cNvSpPr/>
            <p:nvPr/>
          </p:nvSpPr>
          <p:spPr>
            <a:xfrm rot="8095577">
              <a:off x="5410116" y="2095661"/>
              <a:ext cx="1107404" cy="1107404"/>
            </a:xfrm>
            <a:prstGeom prst="teardrop">
              <a:avLst>
                <a:gd name="adj" fmla="val 115618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5544804" y="2230349"/>
              <a:ext cx="838028" cy="838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SCALE UP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9" grpId="0"/>
      <p:bldP spid="30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4143380"/>
            <a:ext cx="4214778" cy="20955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Rectangle 44"/>
          <p:cNvSpPr/>
          <p:nvPr/>
        </p:nvSpPr>
        <p:spPr>
          <a:xfrm>
            <a:off x="4643438" y="4143380"/>
            <a:ext cx="4500562" cy="20955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4" name="Rectangle 43"/>
          <p:cNvSpPr/>
          <p:nvPr/>
        </p:nvSpPr>
        <p:spPr>
          <a:xfrm>
            <a:off x="0" y="1762113"/>
            <a:ext cx="4286248" cy="20955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42"/>
          <p:cNvSpPr/>
          <p:nvPr/>
        </p:nvSpPr>
        <p:spPr>
          <a:xfrm>
            <a:off x="4643438" y="1762113"/>
            <a:ext cx="4500562" cy="20955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TextBox 32"/>
          <p:cNvSpPr txBox="1"/>
          <p:nvPr/>
        </p:nvSpPr>
        <p:spPr>
          <a:xfrm>
            <a:off x="1978083" y="444981"/>
            <a:ext cx="53799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SeasideResortNF" pitchFamily="2" charset="0"/>
              </a:rPr>
              <a:t>Our Portfolio</a:t>
            </a:r>
            <a:endParaRPr lang="id-ID" sz="4400" dirty="0">
              <a:solidFill>
                <a:schemeClr val="bg1"/>
              </a:solidFill>
              <a:latin typeface="SeasideResortNF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14283" y="2362604"/>
            <a:ext cx="2357455" cy="1013801"/>
            <a:chOff x="357158" y="1475895"/>
            <a:chExt cx="1841789" cy="864035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5276" y="1475895"/>
              <a:ext cx="12836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Project Title #1</a:t>
              </a:r>
              <a:endParaRPr lang="id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500825" y="4905387"/>
            <a:ext cx="2571736" cy="997673"/>
            <a:chOff x="6949846" y="3641494"/>
            <a:chExt cx="1836964" cy="1030295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6712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49846" y="3641494"/>
              <a:ext cx="1204238" cy="33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Project Title #4</a:t>
              </a:r>
              <a:endParaRPr lang="id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29388" y="2238366"/>
            <a:ext cx="2357454" cy="1053557"/>
            <a:chOff x="4786314" y="1488037"/>
            <a:chExt cx="1785950" cy="897918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488037"/>
              <a:ext cx="1335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Project Title #3</a:t>
              </a:r>
              <a:endParaRPr lang="id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5655" y="4793945"/>
            <a:ext cx="2337508" cy="1013801"/>
            <a:chOff x="2571704" y="3619035"/>
            <a:chExt cx="1826185" cy="864035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29866" y="3619035"/>
              <a:ext cx="12680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Project Title #2</a:t>
              </a:r>
              <a:endParaRPr lang="id-ID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2643142" y="1762113"/>
            <a:ext cx="1785950" cy="2095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4572000" y="1762113"/>
            <a:ext cx="1785950" cy="2095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/>
          <p:cNvSpPr/>
          <p:nvPr/>
        </p:nvSpPr>
        <p:spPr>
          <a:xfrm>
            <a:off x="2643142" y="4143380"/>
            <a:ext cx="1785950" cy="2095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/>
          <p:cNvSpPr/>
          <p:nvPr/>
        </p:nvSpPr>
        <p:spPr>
          <a:xfrm>
            <a:off x="4572000" y="4143380"/>
            <a:ext cx="1785950" cy="2095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9" name="Group 38"/>
          <p:cNvGrpSpPr/>
          <p:nvPr/>
        </p:nvGrpSpPr>
        <p:grpSpPr>
          <a:xfrm>
            <a:off x="2071670" y="1177277"/>
            <a:ext cx="5143536" cy="60959"/>
            <a:chOff x="3357554" y="1071552"/>
            <a:chExt cx="2357454" cy="73026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44" grpId="0" animBg="1"/>
      <p:bldP spid="43" grpId="0" animBg="1"/>
      <p:bldP spid="33" grpId="0"/>
      <p:bldP spid="34" grpId="0" animBg="1"/>
      <p:bldP spid="35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742855" y="1000109"/>
            <a:ext cx="3801166" cy="4786346"/>
            <a:chOff x="0" y="1285866"/>
            <a:chExt cx="2428860" cy="3143272"/>
          </a:xfrm>
        </p:grpSpPr>
        <p:sp>
          <p:nvSpPr>
            <p:cNvPr id="13" name="Diamond 12"/>
            <p:cNvSpPr/>
            <p:nvPr/>
          </p:nvSpPr>
          <p:spPr>
            <a:xfrm>
              <a:off x="0" y="1500180"/>
              <a:ext cx="2428860" cy="2714644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0" y="1285866"/>
              <a:ext cx="2428860" cy="3143272"/>
            </a:xfrm>
            <a:custGeom>
              <a:avLst/>
              <a:gdLst>
                <a:gd name="connsiteX0" fmla="*/ 0 w 2428860"/>
                <a:gd name="connsiteY0" fmla="*/ 1571636 h 3143272"/>
                <a:gd name="connsiteX1" fmla="*/ 1214430 w 2428860"/>
                <a:gd name="connsiteY1" fmla="*/ 0 h 3143272"/>
                <a:gd name="connsiteX2" fmla="*/ 2428860 w 2428860"/>
                <a:gd name="connsiteY2" fmla="*/ 1571636 h 3143272"/>
                <a:gd name="connsiteX3" fmla="*/ 1214430 w 2428860"/>
                <a:gd name="connsiteY3" fmla="*/ 3143272 h 3143272"/>
                <a:gd name="connsiteX4" fmla="*/ 0 w 2428860"/>
                <a:gd name="connsiteY4" fmla="*/ 1571636 h 3143272"/>
                <a:gd name="connsiteX0" fmla="*/ 0 w 2428860"/>
                <a:gd name="connsiteY0" fmla="*/ 1571636 h 3143272"/>
                <a:gd name="connsiteX1" fmla="*/ 1214430 w 2428860"/>
                <a:gd name="connsiteY1" fmla="*/ 0 h 3143272"/>
                <a:gd name="connsiteX2" fmla="*/ 2428860 w 2428860"/>
                <a:gd name="connsiteY2" fmla="*/ 1571636 h 3143272"/>
                <a:gd name="connsiteX3" fmla="*/ 1214430 w 2428860"/>
                <a:gd name="connsiteY3" fmla="*/ 3143272 h 3143272"/>
                <a:gd name="connsiteX4" fmla="*/ 0 w 2428860"/>
                <a:gd name="connsiteY4" fmla="*/ 1571636 h 3143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8860" h="3143272">
                  <a:moveTo>
                    <a:pt x="0" y="1571636"/>
                  </a:moveTo>
                  <a:lnTo>
                    <a:pt x="1214430" y="0"/>
                  </a:lnTo>
                  <a:lnTo>
                    <a:pt x="2428860" y="1571636"/>
                  </a:lnTo>
                  <a:lnTo>
                    <a:pt x="1214430" y="3143272"/>
                  </a:lnTo>
                  <a:lnTo>
                    <a:pt x="0" y="1571636"/>
                  </a:lnTo>
                  <a:close/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500166" y="2743144"/>
            <a:ext cx="6286544" cy="13484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1000100" y="3810003"/>
            <a:ext cx="7286644" cy="4762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USE TO PUT SUB-TITLE OF</a:t>
            </a:r>
            <a:r>
              <a:rPr lang="id-ID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YOUR</a:t>
            </a:r>
            <a:r>
              <a:rPr lang="id-ID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 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50264" y="2791422"/>
            <a:ext cx="4750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Break Slide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1500230" y="928670"/>
            <a:ext cx="7964162" cy="5357850"/>
            <a:chOff x="1432589" y="1209619"/>
            <a:chExt cx="6278823" cy="3478807"/>
          </a:xfrm>
          <a:solidFill>
            <a:schemeClr val="bg1">
              <a:lumMod val="75000"/>
            </a:schemeClr>
          </a:solidFill>
        </p:grpSpPr>
        <p:sp>
          <p:nvSpPr>
            <p:cNvPr id="16" name="Freeform 99"/>
            <p:cNvSpPr>
              <a:spLocks/>
            </p:cNvSpPr>
            <p:nvPr/>
          </p:nvSpPr>
          <p:spPr bwMode="auto">
            <a:xfrm>
              <a:off x="3352297" y="1209619"/>
              <a:ext cx="1028794" cy="742428"/>
            </a:xfrm>
            <a:custGeom>
              <a:avLst/>
              <a:gdLst>
                <a:gd name="T0" fmla="*/ 124 w 194"/>
                <a:gd name="T1" fmla="*/ 3 h 140"/>
                <a:gd name="T2" fmla="*/ 100 w 194"/>
                <a:gd name="T3" fmla="*/ 7 h 140"/>
                <a:gd name="T4" fmla="*/ 66 w 194"/>
                <a:gd name="T5" fmla="*/ 10 h 140"/>
                <a:gd name="T6" fmla="*/ 45 w 194"/>
                <a:gd name="T7" fmla="*/ 10 h 140"/>
                <a:gd name="T8" fmla="*/ 39 w 194"/>
                <a:gd name="T9" fmla="*/ 13 h 140"/>
                <a:gd name="T10" fmla="*/ 30 w 194"/>
                <a:gd name="T11" fmla="*/ 16 h 140"/>
                <a:gd name="T12" fmla="*/ 18 w 194"/>
                <a:gd name="T13" fmla="*/ 19 h 140"/>
                <a:gd name="T14" fmla="*/ 24 w 194"/>
                <a:gd name="T15" fmla="*/ 22 h 140"/>
                <a:gd name="T16" fmla="*/ 21 w 194"/>
                <a:gd name="T17" fmla="*/ 28 h 140"/>
                <a:gd name="T18" fmla="*/ 9 w 194"/>
                <a:gd name="T19" fmla="*/ 31 h 140"/>
                <a:gd name="T20" fmla="*/ 0 w 194"/>
                <a:gd name="T21" fmla="*/ 34 h 140"/>
                <a:gd name="T22" fmla="*/ 12 w 194"/>
                <a:gd name="T23" fmla="*/ 40 h 140"/>
                <a:gd name="T24" fmla="*/ 12 w 194"/>
                <a:gd name="T25" fmla="*/ 49 h 140"/>
                <a:gd name="T26" fmla="*/ 27 w 194"/>
                <a:gd name="T27" fmla="*/ 52 h 140"/>
                <a:gd name="T28" fmla="*/ 51 w 194"/>
                <a:gd name="T29" fmla="*/ 64 h 140"/>
                <a:gd name="T30" fmla="*/ 63 w 194"/>
                <a:gd name="T31" fmla="*/ 82 h 140"/>
                <a:gd name="T32" fmla="*/ 63 w 194"/>
                <a:gd name="T33" fmla="*/ 88 h 140"/>
                <a:gd name="T34" fmla="*/ 66 w 194"/>
                <a:gd name="T35" fmla="*/ 101 h 140"/>
                <a:gd name="T36" fmla="*/ 69 w 194"/>
                <a:gd name="T37" fmla="*/ 116 h 140"/>
                <a:gd name="T38" fmla="*/ 72 w 194"/>
                <a:gd name="T39" fmla="*/ 128 h 140"/>
                <a:gd name="T40" fmla="*/ 85 w 194"/>
                <a:gd name="T41" fmla="*/ 137 h 140"/>
                <a:gd name="T42" fmla="*/ 94 w 194"/>
                <a:gd name="T43" fmla="*/ 137 h 140"/>
                <a:gd name="T44" fmla="*/ 100 w 194"/>
                <a:gd name="T45" fmla="*/ 128 h 140"/>
                <a:gd name="T46" fmla="*/ 106 w 194"/>
                <a:gd name="T47" fmla="*/ 116 h 140"/>
                <a:gd name="T48" fmla="*/ 112 w 194"/>
                <a:gd name="T49" fmla="*/ 110 h 140"/>
                <a:gd name="T50" fmla="*/ 130 w 194"/>
                <a:gd name="T51" fmla="*/ 104 h 140"/>
                <a:gd name="T52" fmla="*/ 145 w 194"/>
                <a:gd name="T53" fmla="*/ 98 h 140"/>
                <a:gd name="T54" fmla="*/ 157 w 194"/>
                <a:gd name="T55" fmla="*/ 91 h 140"/>
                <a:gd name="T56" fmla="*/ 157 w 194"/>
                <a:gd name="T57" fmla="*/ 85 h 140"/>
                <a:gd name="T58" fmla="*/ 160 w 194"/>
                <a:gd name="T59" fmla="*/ 79 h 140"/>
                <a:gd name="T60" fmla="*/ 160 w 194"/>
                <a:gd name="T61" fmla="*/ 73 h 140"/>
                <a:gd name="T62" fmla="*/ 154 w 194"/>
                <a:gd name="T63" fmla="*/ 67 h 140"/>
                <a:gd name="T64" fmla="*/ 163 w 194"/>
                <a:gd name="T65" fmla="*/ 64 h 140"/>
                <a:gd name="T66" fmla="*/ 170 w 194"/>
                <a:gd name="T67" fmla="*/ 64 h 140"/>
                <a:gd name="T68" fmla="*/ 170 w 194"/>
                <a:gd name="T69" fmla="*/ 46 h 140"/>
                <a:gd name="T70" fmla="*/ 182 w 194"/>
                <a:gd name="T71" fmla="*/ 22 h 140"/>
                <a:gd name="T72" fmla="*/ 194 w 194"/>
                <a:gd name="T73" fmla="*/ 16 h 140"/>
                <a:gd name="T74" fmla="*/ 185 w 194"/>
                <a:gd name="T75" fmla="*/ 10 h 140"/>
                <a:gd name="T76" fmla="*/ 166 w 194"/>
                <a:gd name="T77" fmla="*/ 13 h 140"/>
                <a:gd name="T78" fmla="*/ 160 w 194"/>
                <a:gd name="T79" fmla="*/ 10 h 140"/>
                <a:gd name="T80" fmla="*/ 154 w 194"/>
                <a:gd name="T81" fmla="*/ 3 h 140"/>
                <a:gd name="T82" fmla="*/ 139 w 194"/>
                <a:gd name="T83" fmla="*/ 0 h 140"/>
                <a:gd name="T84" fmla="*/ 127 w 194"/>
                <a:gd name="T85" fmla="*/ 3 h 140"/>
                <a:gd name="T86" fmla="*/ 127 w 194"/>
                <a:gd name="T87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140">
                  <a:moveTo>
                    <a:pt x="127" y="3"/>
                  </a:moveTo>
                  <a:lnTo>
                    <a:pt x="124" y="3"/>
                  </a:lnTo>
                  <a:lnTo>
                    <a:pt x="118" y="7"/>
                  </a:lnTo>
                  <a:lnTo>
                    <a:pt x="100" y="7"/>
                  </a:lnTo>
                  <a:lnTo>
                    <a:pt x="81" y="10"/>
                  </a:lnTo>
                  <a:lnTo>
                    <a:pt x="6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3"/>
                  </a:lnTo>
                  <a:lnTo>
                    <a:pt x="39" y="13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21" y="16"/>
                  </a:lnTo>
                  <a:lnTo>
                    <a:pt x="18" y="19"/>
                  </a:lnTo>
                  <a:lnTo>
                    <a:pt x="21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21" y="28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9"/>
                  </a:lnTo>
                  <a:lnTo>
                    <a:pt x="18" y="49"/>
                  </a:lnTo>
                  <a:lnTo>
                    <a:pt x="27" y="52"/>
                  </a:lnTo>
                  <a:lnTo>
                    <a:pt x="39" y="55"/>
                  </a:lnTo>
                  <a:lnTo>
                    <a:pt x="51" y="64"/>
                  </a:lnTo>
                  <a:lnTo>
                    <a:pt x="60" y="76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3" y="91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69" y="116"/>
                  </a:lnTo>
                  <a:lnTo>
                    <a:pt x="72" y="122"/>
                  </a:lnTo>
                  <a:lnTo>
                    <a:pt x="72" y="128"/>
                  </a:lnTo>
                  <a:lnTo>
                    <a:pt x="78" y="134"/>
                  </a:lnTo>
                  <a:lnTo>
                    <a:pt x="85" y="137"/>
                  </a:lnTo>
                  <a:lnTo>
                    <a:pt x="91" y="140"/>
                  </a:lnTo>
                  <a:lnTo>
                    <a:pt x="94" y="137"/>
                  </a:lnTo>
                  <a:lnTo>
                    <a:pt x="97" y="134"/>
                  </a:lnTo>
                  <a:lnTo>
                    <a:pt x="100" y="128"/>
                  </a:lnTo>
                  <a:lnTo>
                    <a:pt x="103" y="122"/>
                  </a:lnTo>
                  <a:lnTo>
                    <a:pt x="106" y="116"/>
                  </a:lnTo>
                  <a:lnTo>
                    <a:pt x="109" y="113"/>
                  </a:lnTo>
                  <a:lnTo>
                    <a:pt x="112" y="110"/>
                  </a:lnTo>
                  <a:lnTo>
                    <a:pt x="118" y="107"/>
                  </a:lnTo>
                  <a:lnTo>
                    <a:pt x="130" y="104"/>
                  </a:lnTo>
                  <a:lnTo>
                    <a:pt x="139" y="101"/>
                  </a:lnTo>
                  <a:lnTo>
                    <a:pt x="145" y="98"/>
                  </a:lnTo>
                  <a:lnTo>
                    <a:pt x="151" y="98"/>
                  </a:lnTo>
                  <a:lnTo>
                    <a:pt x="157" y="91"/>
                  </a:lnTo>
                  <a:lnTo>
                    <a:pt x="160" y="88"/>
                  </a:lnTo>
                  <a:lnTo>
                    <a:pt x="157" y="85"/>
                  </a:lnTo>
                  <a:lnTo>
                    <a:pt x="154" y="82"/>
                  </a:lnTo>
                  <a:lnTo>
                    <a:pt x="160" y="79"/>
                  </a:lnTo>
                  <a:lnTo>
                    <a:pt x="163" y="79"/>
                  </a:lnTo>
                  <a:lnTo>
                    <a:pt x="160" y="73"/>
                  </a:lnTo>
                  <a:lnTo>
                    <a:pt x="154" y="70"/>
                  </a:lnTo>
                  <a:lnTo>
                    <a:pt x="154" y="67"/>
                  </a:lnTo>
                  <a:lnTo>
                    <a:pt x="157" y="64"/>
                  </a:lnTo>
                  <a:lnTo>
                    <a:pt x="163" y="64"/>
                  </a:lnTo>
                  <a:lnTo>
                    <a:pt x="166" y="64"/>
                  </a:lnTo>
                  <a:lnTo>
                    <a:pt x="170" y="64"/>
                  </a:lnTo>
                  <a:lnTo>
                    <a:pt x="170" y="58"/>
                  </a:lnTo>
                  <a:lnTo>
                    <a:pt x="170" y="46"/>
                  </a:lnTo>
                  <a:lnTo>
                    <a:pt x="170" y="28"/>
                  </a:lnTo>
                  <a:lnTo>
                    <a:pt x="182" y="22"/>
                  </a:lnTo>
                  <a:lnTo>
                    <a:pt x="188" y="19"/>
                  </a:lnTo>
                  <a:lnTo>
                    <a:pt x="194" y="16"/>
                  </a:lnTo>
                  <a:lnTo>
                    <a:pt x="194" y="10"/>
                  </a:lnTo>
                  <a:lnTo>
                    <a:pt x="185" y="10"/>
                  </a:lnTo>
                  <a:lnTo>
                    <a:pt x="170" y="13"/>
                  </a:lnTo>
                  <a:lnTo>
                    <a:pt x="166" y="13"/>
                  </a:lnTo>
                  <a:lnTo>
                    <a:pt x="163" y="13"/>
                  </a:lnTo>
                  <a:lnTo>
                    <a:pt x="160" y="10"/>
                  </a:lnTo>
                  <a:lnTo>
                    <a:pt x="160" y="7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7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" name="Freeform 100"/>
            <p:cNvSpPr>
              <a:spLocks/>
            </p:cNvSpPr>
            <p:nvPr/>
          </p:nvSpPr>
          <p:spPr bwMode="auto">
            <a:xfrm>
              <a:off x="1432589" y="1342197"/>
              <a:ext cx="2269710" cy="3346229"/>
            </a:xfrm>
            <a:custGeom>
              <a:avLst/>
              <a:gdLst>
                <a:gd name="T0" fmla="*/ 255 w 428"/>
                <a:gd name="T1" fmla="*/ 12 h 631"/>
                <a:gd name="T2" fmla="*/ 267 w 428"/>
                <a:gd name="T3" fmla="*/ 39 h 631"/>
                <a:gd name="T4" fmla="*/ 246 w 428"/>
                <a:gd name="T5" fmla="*/ 60 h 631"/>
                <a:gd name="T6" fmla="*/ 225 w 428"/>
                <a:gd name="T7" fmla="*/ 69 h 631"/>
                <a:gd name="T8" fmla="*/ 243 w 428"/>
                <a:gd name="T9" fmla="*/ 91 h 631"/>
                <a:gd name="T10" fmla="*/ 222 w 428"/>
                <a:gd name="T11" fmla="*/ 91 h 631"/>
                <a:gd name="T12" fmla="*/ 207 w 428"/>
                <a:gd name="T13" fmla="*/ 63 h 631"/>
                <a:gd name="T14" fmla="*/ 155 w 428"/>
                <a:gd name="T15" fmla="*/ 57 h 631"/>
                <a:gd name="T16" fmla="*/ 164 w 428"/>
                <a:gd name="T17" fmla="*/ 66 h 631"/>
                <a:gd name="T18" fmla="*/ 164 w 428"/>
                <a:gd name="T19" fmla="*/ 85 h 631"/>
                <a:gd name="T20" fmla="*/ 122 w 428"/>
                <a:gd name="T21" fmla="*/ 85 h 631"/>
                <a:gd name="T22" fmla="*/ 25 w 428"/>
                <a:gd name="T23" fmla="*/ 79 h 631"/>
                <a:gd name="T24" fmla="*/ 0 w 428"/>
                <a:gd name="T25" fmla="*/ 100 h 631"/>
                <a:gd name="T26" fmla="*/ 9 w 428"/>
                <a:gd name="T27" fmla="*/ 124 h 631"/>
                <a:gd name="T28" fmla="*/ 25 w 428"/>
                <a:gd name="T29" fmla="*/ 154 h 631"/>
                <a:gd name="T30" fmla="*/ 40 w 428"/>
                <a:gd name="T31" fmla="*/ 151 h 631"/>
                <a:gd name="T32" fmla="*/ 52 w 428"/>
                <a:gd name="T33" fmla="*/ 139 h 631"/>
                <a:gd name="T34" fmla="*/ 104 w 428"/>
                <a:gd name="T35" fmla="*/ 145 h 631"/>
                <a:gd name="T36" fmla="*/ 137 w 428"/>
                <a:gd name="T37" fmla="*/ 191 h 631"/>
                <a:gd name="T38" fmla="*/ 152 w 428"/>
                <a:gd name="T39" fmla="*/ 233 h 631"/>
                <a:gd name="T40" fmla="*/ 192 w 428"/>
                <a:gd name="T41" fmla="*/ 303 h 631"/>
                <a:gd name="T42" fmla="*/ 207 w 428"/>
                <a:gd name="T43" fmla="*/ 309 h 631"/>
                <a:gd name="T44" fmla="*/ 225 w 428"/>
                <a:gd name="T45" fmla="*/ 333 h 631"/>
                <a:gd name="T46" fmla="*/ 258 w 428"/>
                <a:gd name="T47" fmla="*/ 358 h 631"/>
                <a:gd name="T48" fmla="*/ 274 w 428"/>
                <a:gd name="T49" fmla="*/ 400 h 631"/>
                <a:gd name="T50" fmla="*/ 301 w 428"/>
                <a:gd name="T51" fmla="*/ 497 h 631"/>
                <a:gd name="T52" fmla="*/ 289 w 428"/>
                <a:gd name="T53" fmla="*/ 573 h 631"/>
                <a:gd name="T54" fmla="*/ 304 w 428"/>
                <a:gd name="T55" fmla="*/ 628 h 631"/>
                <a:gd name="T56" fmla="*/ 313 w 428"/>
                <a:gd name="T57" fmla="*/ 619 h 631"/>
                <a:gd name="T58" fmla="*/ 325 w 428"/>
                <a:gd name="T59" fmla="*/ 561 h 631"/>
                <a:gd name="T60" fmla="*/ 365 w 428"/>
                <a:gd name="T61" fmla="*/ 528 h 631"/>
                <a:gd name="T62" fmla="*/ 401 w 428"/>
                <a:gd name="T63" fmla="*/ 482 h 631"/>
                <a:gd name="T64" fmla="*/ 422 w 428"/>
                <a:gd name="T65" fmla="*/ 437 h 631"/>
                <a:gd name="T66" fmla="*/ 410 w 428"/>
                <a:gd name="T67" fmla="*/ 409 h 631"/>
                <a:gd name="T68" fmla="*/ 365 w 428"/>
                <a:gd name="T69" fmla="*/ 373 h 631"/>
                <a:gd name="T70" fmla="*/ 331 w 428"/>
                <a:gd name="T71" fmla="*/ 355 h 631"/>
                <a:gd name="T72" fmla="*/ 274 w 428"/>
                <a:gd name="T73" fmla="*/ 358 h 631"/>
                <a:gd name="T74" fmla="*/ 267 w 428"/>
                <a:gd name="T75" fmla="*/ 321 h 631"/>
                <a:gd name="T76" fmla="*/ 249 w 428"/>
                <a:gd name="T77" fmla="*/ 324 h 631"/>
                <a:gd name="T78" fmla="*/ 261 w 428"/>
                <a:gd name="T79" fmla="*/ 282 h 631"/>
                <a:gd name="T80" fmla="*/ 292 w 428"/>
                <a:gd name="T81" fmla="*/ 288 h 631"/>
                <a:gd name="T82" fmla="*/ 307 w 428"/>
                <a:gd name="T83" fmla="*/ 242 h 631"/>
                <a:gd name="T84" fmla="*/ 334 w 428"/>
                <a:gd name="T85" fmla="*/ 218 h 631"/>
                <a:gd name="T86" fmla="*/ 340 w 428"/>
                <a:gd name="T87" fmla="*/ 203 h 631"/>
                <a:gd name="T88" fmla="*/ 343 w 428"/>
                <a:gd name="T89" fmla="*/ 191 h 631"/>
                <a:gd name="T90" fmla="*/ 349 w 428"/>
                <a:gd name="T91" fmla="*/ 160 h 631"/>
                <a:gd name="T92" fmla="*/ 319 w 428"/>
                <a:gd name="T93" fmla="*/ 139 h 631"/>
                <a:gd name="T94" fmla="*/ 292 w 428"/>
                <a:gd name="T95" fmla="*/ 133 h 631"/>
                <a:gd name="T96" fmla="*/ 286 w 428"/>
                <a:gd name="T97" fmla="*/ 173 h 631"/>
                <a:gd name="T98" fmla="*/ 267 w 428"/>
                <a:gd name="T99" fmla="*/ 160 h 631"/>
                <a:gd name="T100" fmla="*/ 240 w 428"/>
                <a:gd name="T101" fmla="*/ 136 h 631"/>
                <a:gd name="T102" fmla="*/ 267 w 428"/>
                <a:gd name="T103" fmla="*/ 124 h 631"/>
                <a:gd name="T104" fmla="*/ 280 w 428"/>
                <a:gd name="T105" fmla="*/ 103 h 631"/>
                <a:gd name="T106" fmla="*/ 295 w 428"/>
                <a:gd name="T107" fmla="*/ 85 h 631"/>
                <a:gd name="T108" fmla="*/ 295 w 428"/>
                <a:gd name="T109" fmla="*/ 112 h 631"/>
                <a:gd name="T110" fmla="*/ 334 w 428"/>
                <a:gd name="T111" fmla="*/ 124 h 631"/>
                <a:gd name="T112" fmla="*/ 331 w 428"/>
                <a:gd name="T113" fmla="*/ 91 h 631"/>
                <a:gd name="T114" fmla="*/ 298 w 428"/>
                <a:gd name="T115" fmla="*/ 66 h 631"/>
                <a:gd name="T116" fmla="*/ 301 w 428"/>
                <a:gd name="T117" fmla="*/ 36 h 631"/>
                <a:gd name="T118" fmla="*/ 328 w 428"/>
                <a:gd name="T119" fmla="*/ 18 h 631"/>
                <a:gd name="T120" fmla="*/ 340 w 428"/>
                <a:gd name="T12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8" h="631">
                  <a:moveTo>
                    <a:pt x="295" y="0"/>
                  </a:moveTo>
                  <a:lnTo>
                    <a:pt x="286" y="3"/>
                  </a:lnTo>
                  <a:lnTo>
                    <a:pt x="274" y="6"/>
                  </a:lnTo>
                  <a:lnTo>
                    <a:pt x="261" y="9"/>
                  </a:lnTo>
                  <a:lnTo>
                    <a:pt x="258" y="15"/>
                  </a:lnTo>
                  <a:lnTo>
                    <a:pt x="258" y="15"/>
                  </a:lnTo>
                  <a:lnTo>
                    <a:pt x="255" y="12"/>
                  </a:lnTo>
                  <a:lnTo>
                    <a:pt x="249" y="9"/>
                  </a:lnTo>
                  <a:lnTo>
                    <a:pt x="240" y="18"/>
                  </a:lnTo>
                  <a:lnTo>
                    <a:pt x="246" y="30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4" y="33"/>
                  </a:lnTo>
                  <a:lnTo>
                    <a:pt x="267" y="39"/>
                  </a:lnTo>
                  <a:lnTo>
                    <a:pt x="261" y="45"/>
                  </a:lnTo>
                  <a:lnTo>
                    <a:pt x="255" y="45"/>
                  </a:lnTo>
                  <a:lnTo>
                    <a:pt x="249" y="42"/>
                  </a:lnTo>
                  <a:lnTo>
                    <a:pt x="249" y="48"/>
                  </a:lnTo>
                  <a:lnTo>
                    <a:pt x="252" y="54"/>
                  </a:lnTo>
                  <a:lnTo>
                    <a:pt x="249" y="57"/>
                  </a:lnTo>
                  <a:lnTo>
                    <a:pt x="246" y="60"/>
                  </a:lnTo>
                  <a:lnTo>
                    <a:pt x="243" y="63"/>
                  </a:lnTo>
                  <a:lnTo>
                    <a:pt x="237" y="66"/>
                  </a:lnTo>
                  <a:lnTo>
                    <a:pt x="234" y="63"/>
                  </a:lnTo>
                  <a:lnTo>
                    <a:pt x="231" y="60"/>
                  </a:lnTo>
                  <a:lnTo>
                    <a:pt x="225" y="63"/>
                  </a:lnTo>
                  <a:lnTo>
                    <a:pt x="219" y="63"/>
                  </a:lnTo>
                  <a:lnTo>
                    <a:pt x="225" y="69"/>
                  </a:lnTo>
                  <a:lnTo>
                    <a:pt x="231" y="73"/>
                  </a:lnTo>
                  <a:lnTo>
                    <a:pt x="237" y="76"/>
                  </a:lnTo>
                  <a:lnTo>
                    <a:pt x="240" y="76"/>
                  </a:lnTo>
                  <a:lnTo>
                    <a:pt x="240" y="79"/>
                  </a:lnTo>
                  <a:lnTo>
                    <a:pt x="243" y="88"/>
                  </a:lnTo>
                  <a:lnTo>
                    <a:pt x="246" y="91"/>
                  </a:lnTo>
                  <a:lnTo>
                    <a:pt x="243" y="91"/>
                  </a:lnTo>
                  <a:lnTo>
                    <a:pt x="240" y="88"/>
                  </a:lnTo>
                  <a:lnTo>
                    <a:pt x="240" y="85"/>
                  </a:lnTo>
                  <a:lnTo>
                    <a:pt x="237" y="85"/>
                  </a:lnTo>
                  <a:lnTo>
                    <a:pt x="231" y="91"/>
                  </a:lnTo>
                  <a:lnTo>
                    <a:pt x="228" y="94"/>
                  </a:lnTo>
                  <a:lnTo>
                    <a:pt x="225" y="94"/>
                  </a:lnTo>
                  <a:lnTo>
                    <a:pt x="222" y="91"/>
                  </a:lnTo>
                  <a:lnTo>
                    <a:pt x="222" y="85"/>
                  </a:lnTo>
                  <a:lnTo>
                    <a:pt x="222" y="79"/>
                  </a:lnTo>
                  <a:lnTo>
                    <a:pt x="219" y="73"/>
                  </a:lnTo>
                  <a:lnTo>
                    <a:pt x="216" y="69"/>
                  </a:lnTo>
                  <a:lnTo>
                    <a:pt x="213" y="63"/>
                  </a:lnTo>
                  <a:lnTo>
                    <a:pt x="210" y="60"/>
                  </a:lnTo>
                  <a:lnTo>
                    <a:pt x="207" y="63"/>
                  </a:lnTo>
                  <a:lnTo>
                    <a:pt x="201" y="63"/>
                  </a:lnTo>
                  <a:lnTo>
                    <a:pt x="192" y="63"/>
                  </a:lnTo>
                  <a:lnTo>
                    <a:pt x="179" y="60"/>
                  </a:lnTo>
                  <a:lnTo>
                    <a:pt x="176" y="57"/>
                  </a:lnTo>
                  <a:lnTo>
                    <a:pt x="170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49" y="60"/>
                  </a:lnTo>
                  <a:lnTo>
                    <a:pt x="146" y="66"/>
                  </a:lnTo>
                  <a:lnTo>
                    <a:pt x="149" y="69"/>
                  </a:lnTo>
                  <a:lnTo>
                    <a:pt x="158" y="73"/>
                  </a:lnTo>
                  <a:lnTo>
                    <a:pt x="164" y="73"/>
                  </a:lnTo>
                  <a:lnTo>
                    <a:pt x="164" y="69"/>
                  </a:lnTo>
                  <a:lnTo>
                    <a:pt x="164" y="66"/>
                  </a:lnTo>
                  <a:lnTo>
                    <a:pt x="167" y="69"/>
                  </a:lnTo>
                  <a:lnTo>
                    <a:pt x="170" y="76"/>
                  </a:lnTo>
                  <a:lnTo>
                    <a:pt x="176" y="76"/>
                  </a:lnTo>
                  <a:lnTo>
                    <a:pt x="179" y="76"/>
                  </a:lnTo>
                  <a:lnTo>
                    <a:pt x="176" y="82"/>
                  </a:lnTo>
                  <a:lnTo>
                    <a:pt x="170" y="85"/>
                  </a:lnTo>
                  <a:lnTo>
                    <a:pt x="164" y="85"/>
                  </a:lnTo>
                  <a:lnTo>
                    <a:pt x="155" y="82"/>
                  </a:lnTo>
                  <a:lnTo>
                    <a:pt x="146" y="79"/>
                  </a:lnTo>
                  <a:lnTo>
                    <a:pt x="140" y="79"/>
                  </a:lnTo>
                  <a:lnTo>
                    <a:pt x="134" y="82"/>
                  </a:lnTo>
                  <a:lnTo>
                    <a:pt x="131" y="85"/>
                  </a:lnTo>
                  <a:lnTo>
                    <a:pt x="128" y="82"/>
                  </a:lnTo>
                  <a:lnTo>
                    <a:pt x="122" y="85"/>
                  </a:lnTo>
                  <a:lnTo>
                    <a:pt x="113" y="85"/>
                  </a:lnTo>
                  <a:lnTo>
                    <a:pt x="101" y="82"/>
                  </a:lnTo>
                  <a:lnTo>
                    <a:pt x="82" y="76"/>
                  </a:lnTo>
                  <a:lnTo>
                    <a:pt x="55" y="76"/>
                  </a:lnTo>
                  <a:lnTo>
                    <a:pt x="40" y="76"/>
                  </a:lnTo>
                  <a:lnTo>
                    <a:pt x="31" y="76"/>
                  </a:lnTo>
                  <a:lnTo>
                    <a:pt x="25" y="79"/>
                  </a:lnTo>
                  <a:lnTo>
                    <a:pt x="22" y="82"/>
                  </a:lnTo>
                  <a:lnTo>
                    <a:pt x="19" y="88"/>
                  </a:lnTo>
                  <a:lnTo>
                    <a:pt x="16" y="94"/>
                  </a:lnTo>
                  <a:lnTo>
                    <a:pt x="16" y="100"/>
                  </a:lnTo>
                  <a:lnTo>
                    <a:pt x="9" y="100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6" y="106"/>
                  </a:lnTo>
                  <a:lnTo>
                    <a:pt x="9" y="109"/>
                  </a:lnTo>
                  <a:lnTo>
                    <a:pt x="16" y="112"/>
                  </a:lnTo>
                  <a:lnTo>
                    <a:pt x="22" y="112"/>
                  </a:lnTo>
                  <a:lnTo>
                    <a:pt x="16" y="118"/>
                  </a:lnTo>
                  <a:lnTo>
                    <a:pt x="12" y="121"/>
                  </a:lnTo>
                  <a:lnTo>
                    <a:pt x="9" y="124"/>
                  </a:lnTo>
                  <a:lnTo>
                    <a:pt x="12" y="130"/>
                  </a:lnTo>
                  <a:lnTo>
                    <a:pt x="22" y="133"/>
                  </a:lnTo>
                  <a:lnTo>
                    <a:pt x="28" y="139"/>
                  </a:lnTo>
                  <a:lnTo>
                    <a:pt x="31" y="142"/>
                  </a:lnTo>
                  <a:lnTo>
                    <a:pt x="31" y="145"/>
                  </a:lnTo>
                  <a:lnTo>
                    <a:pt x="28" y="148"/>
                  </a:lnTo>
                  <a:lnTo>
                    <a:pt x="25" y="154"/>
                  </a:lnTo>
                  <a:lnTo>
                    <a:pt x="25" y="157"/>
                  </a:lnTo>
                  <a:lnTo>
                    <a:pt x="28" y="160"/>
                  </a:lnTo>
                  <a:lnTo>
                    <a:pt x="28" y="157"/>
                  </a:lnTo>
                  <a:lnTo>
                    <a:pt x="31" y="154"/>
                  </a:lnTo>
                  <a:lnTo>
                    <a:pt x="34" y="154"/>
                  </a:lnTo>
                  <a:lnTo>
                    <a:pt x="37" y="154"/>
                  </a:lnTo>
                  <a:lnTo>
                    <a:pt x="40" y="151"/>
                  </a:lnTo>
                  <a:lnTo>
                    <a:pt x="43" y="148"/>
                  </a:lnTo>
                  <a:lnTo>
                    <a:pt x="43" y="151"/>
                  </a:lnTo>
                  <a:lnTo>
                    <a:pt x="46" y="154"/>
                  </a:lnTo>
                  <a:lnTo>
                    <a:pt x="49" y="154"/>
                  </a:lnTo>
                  <a:lnTo>
                    <a:pt x="52" y="154"/>
                  </a:lnTo>
                  <a:lnTo>
                    <a:pt x="52" y="148"/>
                  </a:lnTo>
                  <a:lnTo>
                    <a:pt x="52" y="139"/>
                  </a:lnTo>
                  <a:lnTo>
                    <a:pt x="52" y="136"/>
                  </a:lnTo>
                  <a:lnTo>
                    <a:pt x="58" y="133"/>
                  </a:lnTo>
                  <a:lnTo>
                    <a:pt x="67" y="133"/>
                  </a:lnTo>
                  <a:lnTo>
                    <a:pt x="82" y="133"/>
                  </a:lnTo>
                  <a:lnTo>
                    <a:pt x="91" y="139"/>
                  </a:lnTo>
                  <a:lnTo>
                    <a:pt x="97" y="142"/>
                  </a:lnTo>
                  <a:lnTo>
                    <a:pt x="104" y="145"/>
                  </a:lnTo>
                  <a:lnTo>
                    <a:pt x="107" y="145"/>
                  </a:lnTo>
                  <a:lnTo>
                    <a:pt x="110" y="151"/>
                  </a:lnTo>
                  <a:lnTo>
                    <a:pt x="113" y="154"/>
                  </a:lnTo>
                  <a:lnTo>
                    <a:pt x="116" y="157"/>
                  </a:lnTo>
                  <a:lnTo>
                    <a:pt x="125" y="167"/>
                  </a:lnTo>
                  <a:lnTo>
                    <a:pt x="131" y="179"/>
                  </a:lnTo>
                  <a:lnTo>
                    <a:pt x="137" y="191"/>
                  </a:lnTo>
                  <a:lnTo>
                    <a:pt x="140" y="194"/>
                  </a:lnTo>
                  <a:lnTo>
                    <a:pt x="146" y="197"/>
                  </a:lnTo>
                  <a:lnTo>
                    <a:pt x="149" y="197"/>
                  </a:lnTo>
                  <a:lnTo>
                    <a:pt x="149" y="200"/>
                  </a:lnTo>
                  <a:lnTo>
                    <a:pt x="149" y="209"/>
                  </a:lnTo>
                  <a:lnTo>
                    <a:pt x="152" y="221"/>
                  </a:lnTo>
                  <a:lnTo>
                    <a:pt x="152" y="233"/>
                  </a:lnTo>
                  <a:lnTo>
                    <a:pt x="152" y="242"/>
                  </a:lnTo>
                  <a:lnTo>
                    <a:pt x="155" y="251"/>
                  </a:lnTo>
                  <a:lnTo>
                    <a:pt x="164" y="261"/>
                  </a:lnTo>
                  <a:lnTo>
                    <a:pt x="173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192" y="303"/>
                  </a:lnTo>
                  <a:lnTo>
                    <a:pt x="195" y="303"/>
                  </a:lnTo>
                  <a:lnTo>
                    <a:pt x="195" y="294"/>
                  </a:lnTo>
                  <a:lnTo>
                    <a:pt x="192" y="288"/>
                  </a:lnTo>
                  <a:lnTo>
                    <a:pt x="198" y="291"/>
                  </a:lnTo>
                  <a:lnTo>
                    <a:pt x="201" y="297"/>
                  </a:lnTo>
                  <a:lnTo>
                    <a:pt x="204" y="303"/>
                  </a:lnTo>
                  <a:lnTo>
                    <a:pt x="207" y="309"/>
                  </a:lnTo>
                  <a:lnTo>
                    <a:pt x="207" y="315"/>
                  </a:lnTo>
                  <a:lnTo>
                    <a:pt x="210" y="318"/>
                  </a:lnTo>
                  <a:lnTo>
                    <a:pt x="213" y="321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9" y="333"/>
                  </a:lnTo>
                  <a:lnTo>
                    <a:pt x="225" y="333"/>
                  </a:lnTo>
                  <a:lnTo>
                    <a:pt x="234" y="336"/>
                  </a:lnTo>
                  <a:lnTo>
                    <a:pt x="240" y="339"/>
                  </a:lnTo>
                  <a:lnTo>
                    <a:pt x="246" y="342"/>
                  </a:lnTo>
                  <a:lnTo>
                    <a:pt x="249" y="342"/>
                  </a:lnTo>
                  <a:lnTo>
                    <a:pt x="255" y="346"/>
                  </a:lnTo>
                  <a:lnTo>
                    <a:pt x="255" y="349"/>
                  </a:lnTo>
                  <a:lnTo>
                    <a:pt x="258" y="358"/>
                  </a:lnTo>
                  <a:lnTo>
                    <a:pt x="270" y="361"/>
                  </a:lnTo>
                  <a:lnTo>
                    <a:pt x="280" y="367"/>
                  </a:lnTo>
                  <a:lnTo>
                    <a:pt x="280" y="370"/>
                  </a:lnTo>
                  <a:lnTo>
                    <a:pt x="280" y="379"/>
                  </a:lnTo>
                  <a:lnTo>
                    <a:pt x="280" y="391"/>
                  </a:lnTo>
                  <a:lnTo>
                    <a:pt x="277" y="397"/>
                  </a:lnTo>
                  <a:lnTo>
                    <a:pt x="274" y="400"/>
                  </a:lnTo>
                  <a:lnTo>
                    <a:pt x="274" y="409"/>
                  </a:lnTo>
                  <a:lnTo>
                    <a:pt x="277" y="424"/>
                  </a:lnTo>
                  <a:lnTo>
                    <a:pt x="286" y="446"/>
                  </a:lnTo>
                  <a:lnTo>
                    <a:pt x="295" y="461"/>
                  </a:lnTo>
                  <a:lnTo>
                    <a:pt x="298" y="470"/>
                  </a:lnTo>
                  <a:lnTo>
                    <a:pt x="298" y="482"/>
                  </a:lnTo>
                  <a:lnTo>
                    <a:pt x="301" y="497"/>
                  </a:lnTo>
                  <a:lnTo>
                    <a:pt x="298" y="509"/>
                  </a:lnTo>
                  <a:lnTo>
                    <a:pt x="298" y="518"/>
                  </a:lnTo>
                  <a:lnTo>
                    <a:pt x="292" y="534"/>
                  </a:lnTo>
                  <a:lnTo>
                    <a:pt x="289" y="543"/>
                  </a:lnTo>
                  <a:lnTo>
                    <a:pt x="289" y="549"/>
                  </a:lnTo>
                  <a:lnTo>
                    <a:pt x="289" y="561"/>
                  </a:lnTo>
                  <a:lnTo>
                    <a:pt x="289" y="573"/>
                  </a:lnTo>
                  <a:lnTo>
                    <a:pt x="289" y="585"/>
                  </a:lnTo>
                  <a:lnTo>
                    <a:pt x="289" y="594"/>
                  </a:lnTo>
                  <a:lnTo>
                    <a:pt x="289" y="609"/>
                  </a:lnTo>
                  <a:lnTo>
                    <a:pt x="292" y="619"/>
                  </a:lnTo>
                  <a:lnTo>
                    <a:pt x="298" y="622"/>
                  </a:lnTo>
                  <a:lnTo>
                    <a:pt x="301" y="625"/>
                  </a:lnTo>
                  <a:lnTo>
                    <a:pt x="304" y="628"/>
                  </a:lnTo>
                  <a:lnTo>
                    <a:pt x="307" y="628"/>
                  </a:lnTo>
                  <a:lnTo>
                    <a:pt x="310" y="631"/>
                  </a:lnTo>
                  <a:lnTo>
                    <a:pt x="316" y="631"/>
                  </a:lnTo>
                  <a:lnTo>
                    <a:pt x="319" y="628"/>
                  </a:lnTo>
                  <a:lnTo>
                    <a:pt x="319" y="625"/>
                  </a:lnTo>
                  <a:lnTo>
                    <a:pt x="316" y="622"/>
                  </a:lnTo>
                  <a:lnTo>
                    <a:pt x="313" y="619"/>
                  </a:lnTo>
                  <a:lnTo>
                    <a:pt x="307" y="615"/>
                  </a:lnTo>
                  <a:lnTo>
                    <a:pt x="304" y="612"/>
                  </a:lnTo>
                  <a:lnTo>
                    <a:pt x="310" y="603"/>
                  </a:lnTo>
                  <a:lnTo>
                    <a:pt x="316" y="597"/>
                  </a:lnTo>
                  <a:lnTo>
                    <a:pt x="319" y="588"/>
                  </a:lnTo>
                  <a:lnTo>
                    <a:pt x="322" y="567"/>
                  </a:lnTo>
                  <a:lnTo>
                    <a:pt x="325" y="561"/>
                  </a:lnTo>
                  <a:lnTo>
                    <a:pt x="334" y="555"/>
                  </a:lnTo>
                  <a:lnTo>
                    <a:pt x="343" y="549"/>
                  </a:lnTo>
                  <a:lnTo>
                    <a:pt x="346" y="543"/>
                  </a:lnTo>
                  <a:lnTo>
                    <a:pt x="346" y="540"/>
                  </a:lnTo>
                  <a:lnTo>
                    <a:pt x="349" y="537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71" y="518"/>
                  </a:lnTo>
                  <a:lnTo>
                    <a:pt x="374" y="509"/>
                  </a:lnTo>
                  <a:lnTo>
                    <a:pt x="377" y="500"/>
                  </a:lnTo>
                  <a:lnTo>
                    <a:pt x="383" y="494"/>
                  </a:lnTo>
                  <a:lnTo>
                    <a:pt x="389" y="488"/>
                  </a:lnTo>
                  <a:lnTo>
                    <a:pt x="395" y="485"/>
                  </a:lnTo>
                  <a:lnTo>
                    <a:pt x="401" y="482"/>
                  </a:lnTo>
                  <a:lnTo>
                    <a:pt x="401" y="473"/>
                  </a:lnTo>
                  <a:lnTo>
                    <a:pt x="404" y="467"/>
                  </a:lnTo>
                  <a:lnTo>
                    <a:pt x="410" y="461"/>
                  </a:lnTo>
                  <a:lnTo>
                    <a:pt x="413" y="458"/>
                  </a:lnTo>
                  <a:lnTo>
                    <a:pt x="413" y="452"/>
                  </a:lnTo>
                  <a:lnTo>
                    <a:pt x="416" y="446"/>
                  </a:lnTo>
                  <a:lnTo>
                    <a:pt x="422" y="437"/>
                  </a:lnTo>
                  <a:lnTo>
                    <a:pt x="425" y="427"/>
                  </a:lnTo>
                  <a:lnTo>
                    <a:pt x="428" y="421"/>
                  </a:lnTo>
                  <a:lnTo>
                    <a:pt x="425" y="415"/>
                  </a:lnTo>
                  <a:lnTo>
                    <a:pt x="422" y="415"/>
                  </a:lnTo>
                  <a:lnTo>
                    <a:pt x="416" y="415"/>
                  </a:lnTo>
                  <a:lnTo>
                    <a:pt x="413" y="412"/>
                  </a:lnTo>
                  <a:lnTo>
                    <a:pt x="410" y="409"/>
                  </a:lnTo>
                  <a:lnTo>
                    <a:pt x="398" y="403"/>
                  </a:lnTo>
                  <a:lnTo>
                    <a:pt x="389" y="400"/>
                  </a:lnTo>
                  <a:lnTo>
                    <a:pt x="380" y="397"/>
                  </a:lnTo>
                  <a:lnTo>
                    <a:pt x="374" y="397"/>
                  </a:lnTo>
                  <a:lnTo>
                    <a:pt x="374" y="391"/>
                  </a:lnTo>
                  <a:lnTo>
                    <a:pt x="371" y="379"/>
                  </a:lnTo>
                  <a:lnTo>
                    <a:pt x="365" y="373"/>
                  </a:lnTo>
                  <a:lnTo>
                    <a:pt x="359" y="373"/>
                  </a:lnTo>
                  <a:lnTo>
                    <a:pt x="352" y="367"/>
                  </a:lnTo>
                  <a:lnTo>
                    <a:pt x="349" y="364"/>
                  </a:lnTo>
                  <a:lnTo>
                    <a:pt x="346" y="358"/>
                  </a:lnTo>
                  <a:lnTo>
                    <a:pt x="340" y="355"/>
                  </a:lnTo>
                  <a:lnTo>
                    <a:pt x="334" y="352"/>
                  </a:lnTo>
                  <a:lnTo>
                    <a:pt x="331" y="355"/>
                  </a:lnTo>
                  <a:lnTo>
                    <a:pt x="325" y="355"/>
                  </a:lnTo>
                  <a:lnTo>
                    <a:pt x="319" y="352"/>
                  </a:lnTo>
                  <a:lnTo>
                    <a:pt x="304" y="346"/>
                  </a:lnTo>
                  <a:lnTo>
                    <a:pt x="295" y="352"/>
                  </a:lnTo>
                  <a:lnTo>
                    <a:pt x="289" y="355"/>
                  </a:lnTo>
                  <a:lnTo>
                    <a:pt x="280" y="358"/>
                  </a:lnTo>
                  <a:lnTo>
                    <a:pt x="274" y="358"/>
                  </a:lnTo>
                  <a:lnTo>
                    <a:pt x="270" y="358"/>
                  </a:lnTo>
                  <a:lnTo>
                    <a:pt x="270" y="355"/>
                  </a:lnTo>
                  <a:lnTo>
                    <a:pt x="270" y="346"/>
                  </a:lnTo>
                  <a:lnTo>
                    <a:pt x="270" y="336"/>
                  </a:lnTo>
                  <a:lnTo>
                    <a:pt x="270" y="333"/>
                  </a:lnTo>
                  <a:lnTo>
                    <a:pt x="267" y="327"/>
                  </a:lnTo>
                  <a:lnTo>
                    <a:pt x="267" y="321"/>
                  </a:lnTo>
                  <a:lnTo>
                    <a:pt x="267" y="315"/>
                  </a:lnTo>
                  <a:lnTo>
                    <a:pt x="267" y="309"/>
                  </a:lnTo>
                  <a:lnTo>
                    <a:pt x="264" y="309"/>
                  </a:lnTo>
                  <a:lnTo>
                    <a:pt x="258" y="312"/>
                  </a:lnTo>
                  <a:lnTo>
                    <a:pt x="255" y="318"/>
                  </a:lnTo>
                  <a:lnTo>
                    <a:pt x="252" y="321"/>
                  </a:lnTo>
                  <a:lnTo>
                    <a:pt x="249" y="324"/>
                  </a:lnTo>
                  <a:lnTo>
                    <a:pt x="240" y="318"/>
                  </a:lnTo>
                  <a:lnTo>
                    <a:pt x="234" y="312"/>
                  </a:lnTo>
                  <a:lnTo>
                    <a:pt x="234" y="300"/>
                  </a:lnTo>
                  <a:lnTo>
                    <a:pt x="234" y="291"/>
                  </a:lnTo>
                  <a:lnTo>
                    <a:pt x="237" y="285"/>
                  </a:lnTo>
                  <a:lnTo>
                    <a:pt x="246" y="282"/>
                  </a:lnTo>
                  <a:lnTo>
                    <a:pt x="261" y="282"/>
                  </a:lnTo>
                  <a:lnTo>
                    <a:pt x="267" y="279"/>
                  </a:lnTo>
                  <a:lnTo>
                    <a:pt x="270" y="282"/>
                  </a:lnTo>
                  <a:lnTo>
                    <a:pt x="277" y="288"/>
                  </a:lnTo>
                  <a:lnTo>
                    <a:pt x="283" y="294"/>
                  </a:lnTo>
                  <a:lnTo>
                    <a:pt x="286" y="297"/>
                  </a:lnTo>
                  <a:lnTo>
                    <a:pt x="292" y="297"/>
                  </a:lnTo>
                  <a:lnTo>
                    <a:pt x="292" y="288"/>
                  </a:lnTo>
                  <a:lnTo>
                    <a:pt x="292" y="276"/>
                  </a:lnTo>
                  <a:lnTo>
                    <a:pt x="292" y="270"/>
                  </a:lnTo>
                  <a:lnTo>
                    <a:pt x="298" y="261"/>
                  </a:lnTo>
                  <a:lnTo>
                    <a:pt x="304" y="255"/>
                  </a:lnTo>
                  <a:lnTo>
                    <a:pt x="304" y="251"/>
                  </a:lnTo>
                  <a:lnTo>
                    <a:pt x="304" y="245"/>
                  </a:lnTo>
                  <a:lnTo>
                    <a:pt x="307" y="242"/>
                  </a:lnTo>
                  <a:lnTo>
                    <a:pt x="310" y="236"/>
                  </a:lnTo>
                  <a:lnTo>
                    <a:pt x="313" y="230"/>
                  </a:lnTo>
                  <a:lnTo>
                    <a:pt x="316" y="227"/>
                  </a:lnTo>
                  <a:lnTo>
                    <a:pt x="328" y="227"/>
                  </a:lnTo>
                  <a:lnTo>
                    <a:pt x="334" y="227"/>
                  </a:lnTo>
                  <a:lnTo>
                    <a:pt x="334" y="224"/>
                  </a:lnTo>
                  <a:lnTo>
                    <a:pt x="334" y="218"/>
                  </a:lnTo>
                  <a:lnTo>
                    <a:pt x="337" y="218"/>
                  </a:lnTo>
                  <a:lnTo>
                    <a:pt x="346" y="218"/>
                  </a:lnTo>
                  <a:lnTo>
                    <a:pt x="349" y="212"/>
                  </a:lnTo>
                  <a:lnTo>
                    <a:pt x="352" y="209"/>
                  </a:lnTo>
                  <a:lnTo>
                    <a:pt x="349" y="206"/>
                  </a:lnTo>
                  <a:lnTo>
                    <a:pt x="343" y="203"/>
                  </a:lnTo>
                  <a:lnTo>
                    <a:pt x="340" y="203"/>
                  </a:lnTo>
                  <a:lnTo>
                    <a:pt x="340" y="197"/>
                  </a:lnTo>
                  <a:lnTo>
                    <a:pt x="340" y="194"/>
                  </a:lnTo>
                  <a:lnTo>
                    <a:pt x="334" y="197"/>
                  </a:lnTo>
                  <a:lnTo>
                    <a:pt x="328" y="197"/>
                  </a:lnTo>
                  <a:lnTo>
                    <a:pt x="331" y="194"/>
                  </a:lnTo>
                  <a:lnTo>
                    <a:pt x="337" y="191"/>
                  </a:lnTo>
                  <a:lnTo>
                    <a:pt x="343" y="191"/>
                  </a:lnTo>
                  <a:lnTo>
                    <a:pt x="349" y="191"/>
                  </a:lnTo>
                  <a:lnTo>
                    <a:pt x="359" y="185"/>
                  </a:lnTo>
                  <a:lnTo>
                    <a:pt x="362" y="182"/>
                  </a:lnTo>
                  <a:lnTo>
                    <a:pt x="365" y="176"/>
                  </a:lnTo>
                  <a:lnTo>
                    <a:pt x="362" y="173"/>
                  </a:lnTo>
                  <a:lnTo>
                    <a:pt x="355" y="167"/>
                  </a:lnTo>
                  <a:lnTo>
                    <a:pt x="349" y="160"/>
                  </a:lnTo>
                  <a:lnTo>
                    <a:pt x="343" y="151"/>
                  </a:lnTo>
                  <a:lnTo>
                    <a:pt x="340" y="142"/>
                  </a:lnTo>
                  <a:lnTo>
                    <a:pt x="334" y="139"/>
                  </a:lnTo>
                  <a:lnTo>
                    <a:pt x="331" y="139"/>
                  </a:lnTo>
                  <a:lnTo>
                    <a:pt x="325" y="142"/>
                  </a:lnTo>
                  <a:lnTo>
                    <a:pt x="322" y="145"/>
                  </a:lnTo>
                  <a:lnTo>
                    <a:pt x="319" y="139"/>
                  </a:lnTo>
                  <a:lnTo>
                    <a:pt x="316" y="133"/>
                  </a:lnTo>
                  <a:lnTo>
                    <a:pt x="310" y="130"/>
                  </a:lnTo>
                  <a:lnTo>
                    <a:pt x="304" y="130"/>
                  </a:lnTo>
                  <a:lnTo>
                    <a:pt x="301" y="127"/>
                  </a:lnTo>
                  <a:lnTo>
                    <a:pt x="298" y="124"/>
                  </a:lnTo>
                  <a:lnTo>
                    <a:pt x="295" y="127"/>
                  </a:lnTo>
                  <a:lnTo>
                    <a:pt x="292" y="133"/>
                  </a:lnTo>
                  <a:lnTo>
                    <a:pt x="289" y="139"/>
                  </a:lnTo>
                  <a:lnTo>
                    <a:pt x="289" y="148"/>
                  </a:lnTo>
                  <a:lnTo>
                    <a:pt x="292" y="151"/>
                  </a:lnTo>
                  <a:lnTo>
                    <a:pt x="295" y="154"/>
                  </a:lnTo>
                  <a:lnTo>
                    <a:pt x="292" y="164"/>
                  </a:lnTo>
                  <a:lnTo>
                    <a:pt x="289" y="170"/>
                  </a:lnTo>
                  <a:lnTo>
                    <a:pt x="286" y="173"/>
                  </a:lnTo>
                  <a:lnTo>
                    <a:pt x="286" y="179"/>
                  </a:lnTo>
                  <a:lnTo>
                    <a:pt x="283" y="179"/>
                  </a:lnTo>
                  <a:lnTo>
                    <a:pt x="280" y="176"/>
                  </a:lnTo>
                  <a:lnTo>
                    <a:pt x="280" y="173"/>
                  </a:lnTo>
                  <a:lnTo>
                    <a:pt x="277" y="167"/>
                  </a:lnTo>
                  <a:lnTo>
                    <a:pt x="274" y="164"/>
                  </a:lnTo>
                  <a:lnTo>
                    <a:pt x="267" y="160"/>
                  </a:lnTo>
                  <a:lnTo>
                    <a:pt x="261" y="157"/>
                  </a:lnTo>
                  <a:lnTo>
                    <a:pt x="258" y="154"/>
                  </a:lnTo>
                  <a:lnTo>
                    <a:pt x="252" y="151"/>
                  </a:lnTo>
                  <a:lnTo>
                    <a:pt x="246" y="151"/>
                  </a:lnTo>
                  <a:lnTo>
                    <a:pt x="240" y="145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9" y="124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4" y="118"/>
                  </a:lnTo>
                  <a:lnTo>
                    <a:pt x="267" y="124"/>
                  </a:lnTo>
                  <a:lnTo>
                    <a:pt x="277" y="124"/>
                  </a:lnTo>
                  <a:lnTo>
                    <a:pt x="283" y="121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3" y="115"/>
                  </a:lnTo>
                  <a:lnTo>
                    <a:pt x="277" y="109"/>
                  </a:lnTo>
                  <a:lnTo>
                    <a:pt x="280" y="103"/>
                  </a:lnTo>
                  <a:lnTo>
                    <a:pt x="283" y="97"/>
                  </a:lnTo>
                  <a:lnTo>
                    <a:pt x="289" y="94"/>
                  </a:lnTo>
                  <a:lnTo>
                    <a:pt x="289" y="91"/>
                  </a:lnTo>
                  <a:lnTo>
                    <a:pt x="286" y="88"/>
                  </a:lnTo>
                  <a:lnTo>
                    <a:pt x="283" y="82"/>
                  </a:lnTo>
                  <a:lnTo>
                    <a:pt x="289" y="82"/>
                  </a:lnTo>
                  <a:lnTo>
                    <a:pt x="295" y="85"/>
                  </a:lnTo>
                  <a:lnTo>
                    <a:pt x="301" y="88"/>
                  </a:lnTo>
                  <a:lnTo>
                    <a:pt x="307" y="91"/>
                  </a:lnTo>
                  <a:lnTo>
                    <a:pt x="307" y="97"/>
                  </a:lnTo>
                  <a:lnTo>
                    <a:pt x="304" y="103"/>
                  </a:lnTo>
                  <a:lnTo>
                    <a:pt x="304" y="106"/>
                  </a:lnTo>
                  <a:lnTo>
                    <a:pt x="298" y="109"/>
                  </a:lnTo>
                  <a:lnTo>
                    <a:pt x="295" y="112"/>
                  </a:lnTo>
                  <a:lnTo>
                    <a:pt x="298" y="115"/>
                  </a:lnTo>
                  <a:lnTo>
                    <a:pt x="304" y="118"/>
                  </a:lnTo>
                  <a:lnTo>
                    <a:pt x="313" y="124"/>
                  </a:lnTo>
                  <a:lnTo>
                    <a:pt x="322" y="130"/>
                  </a:lnTo>
                  <a:lnTo>
                    <a:pt x="325" y="130"/>
                  </a:lnTo>
                  <a:lnTo>
                    <a:pt x="331" y="127"/>
                  </a:lnTo>
                  <a:lnTo>
                    <a:pt x="334" y="124"/>
                  </a:lnTo>
                  <a:lnTo>
                    <a:pt x="340" y="118"/>
                  </a:lnTo>
                  <a:lnTo>
                    <a:pt x="343" y="109"/>
                  </a:lnTo>
                  <a:lnTo>
                    <a:pt x="346" y="103"/>
                  </a:lnTo>
                  <a:lnTo>
                    <a:pt x="343" y="100"/>
                  </a:lnTo>
                  <a:lnTo>
                    <a:pt x="337" y="97"/>
                  </a:lnTo>
                  <a:lnTo>
                    <a:pt x="331" y="97"/>
                  </a:lnTo>
                  <a:lnTo>
                    <a:pt x="331" y="91"/>
                  </a:lnTo>
                  <a:lnTo>
                    <a:pt x="331" y="85"/>
                  </a:lnTo>
                  <a:lnTo>
                    <a:pt x="328" y="79"/>
                  </a:lnTo>
                  <a:lnTo>
                    <a:pt x="325" y="76"/>
                  </a:lnTo>
                  <a:lnTo>
                    <a:pt x="319" y="73"/>
                  </a:lnTo>
                  <a:lnTo>
                    <a:pt x="313" y="73"/>
                  </a:lnTo>
                  <a:lnTo>
                    <a:pt x="304" y="69"/>
                  </a:lnTo>
                  <a:lnTo>
                    <a:pt x="298" y="66"/>
                  </a:lnTo>
                  <a:lnTo>
                    <a:pt x="292" y="63"/>
                  </a:lnTo>
                  <a:lnTo>
                    <a:pt x="286" y="63"/>
                  </a:lnTo>
                  <a:lnTo>
                    <a:pt x="289" y="60"/>
                  </a:lnTo>
                  <a:lnTo>
                    <a:pt x="292" y="54"/>
                  </a:lnTo>
                  <a:lnTo>
                    <a:pt x="292" y="48"/>
                  </a:lnTo>
                  <a:lnTo>
                    <a:pt x="295" y="39"/>
                  </a:lnTo>
                  <a:lnTo>
                    <a:pt x="301" y="36"/>
                  </a:lnTo>
                  <a:lnTo>
                    <a:pt x="304" y="36"/>
                  </a:lnTo>
                  <a:lnTo>
                    <a:pt x="307" y="30"/>
                  </a:lnTo>
                  <a:lnTo>
                    <a:pt x="310" y="24"/>
                  </a:lnTo>
                  <a:lnTo>
                    <a:pt x="316" y="24"/>
                  </a:lnTo>
                  <a:lnTo>
                    <a:pt x="322" y="24"/>
                  </a:lnTo>
                  <a:lnTo>
                    <a:pt x="325" y="21"/>
                  </a:lnTo>
                  <a:lnTo>
                    <a:pt x="328" y="18"/>
                  </a:lnTo>
                  <a:lnTo>
                    <a:pt x="334" y="18"/>
                  </a:lnTo>
                  <a:lnTo>
                    <a:pt x="343" y="12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49" y="3"/>
                  </a:lnTo>
                  <a:lnTo>
                    <a:pt x="346" y="3"/>
                  </a:lnTo>
                  <a:lnTo>
                    <a:pt x="340" y="0"/>
                  </a:lnTo>
                  <a:lnTo>
                    <a:pt x="322" y="0"/>
                  </a:lnTo>
                  <a:lnTo>
                    <a:pt x="307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4879578" y="1405834"/>
              <a:ext cx="63637" cy="47726"/>
            </a:xfrm>
            <a:custGeom>
              <a:avLst/>
              <a:gdLst>
                <a:gd name="T0" fmla="*/ 0 w 12"/>
                <a:gd name="T1" fmla="*/ 3 h 9"/>
                <a:gd name="T2" fmla="*/ 3 w 12"/>
                <a:gd name="T3" fmla="*/ 6 h 9"/>
                <a:gd name="T4" fmla="*/ 6 w 12"/>
                <a:gd name="T5" fmla="*/ 9 h 9"/>
                <a:gd name="T6" fmla="*/ 12 w 12"/>
                <a:gd name="T7" fmla="*/ 6 h 9"/>
                <a:gd name="T8" fmla="*/ 12 w 12"/>
                <a:gd name="T9" fmla="*/ 6 h 9"/>
                <a:gd name="T10" fmla="*/ 12 w 12"/>
                <a:gd name="T11" fmla="*/ 3 h 9"/>
                <a:gd name="T12" fmla="*/ 6 w 12"/>
                <a:gd name="T13" fmla="*/ 0 h 9"/>
                <a:gd name="T14" fmla="*/ 0 w 12"/>
                <a:gd name="T15" fmla="*/ 0 h 9"/>
                <a:gd name="T16" fmla="*/ 0 w 12"/>
                <a:gd name="T17" fmla="*/ 3 h 9"/>
                <a:gd name="T18" fmla="*/ 0 w 12"/>
                <a:gd name="T19" fmla="*/ 3 h 9"/>
                <a:gd name="T20" fmla="*/ 0 w 12"/>
                <a:gd name="T2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Freeform 106"/>
            <p:cNvSpPr>
              <a:spLocks/>
            </p:cNvSpPr>
            <p:nvPr/>
          </p:nvSpPr>
          <p:spPr bwMode="auto">
            <a:xfrm>
              <a:off x="4736394" y="1437652"/>
              <a:ext cx="143184" cy="111363"/>
            </a:xfrm>
            <a:custGeom>
              <a:avLst/>
              <a:gdLst>
                <a:gd name="T0" fmla="*/ 0 w 27"/>
                <a:gd name="T1" fmla="*/ 3 h 21"/>
                <a:gd name="T2" fmla="*/ 0 w 27"/>
                <a:gd name="T3" fmla="*/ 6 h 21"/>
                <a:gd name="T4" fmla="*/ 3 w 27"/>
                <a:gd name="T5" fmla="*/ 9 h 21"/>
                <a:gd name="T6" fmla="*/ 12 w 27"/>
                <a:gd name="T7" fmla="*/ 15 h 21"/>
                <a:gd name="T8" fmla="*/ 18 w 27"/>
                <a:gd name="T9" fmla="*/ 21 h 21"/>
                <a:gd name="T10" fmla="*/ 24 w 27"/>
                <a:gd name="T11" fmla="*/ 15 h 21"/>
                <a:gd name="T12" fmla="*/ 27 w 27"/>
                <a:gd name="T13" fmla="*/ 6 h 21"/>
                <a:gd name="T14" fmla="*/ 27 w 27"/>
                <a:gd name="T15" fmla="*/ 3 h 21"/>
                <a:gd name="T16" fmla="*/ 21 w 27"/>
                <a:gd name="T17" fmla="*/ 0 h 21"/>
                <a:gd name="T18" fmla="*/ 12 w 27"/>
                <a:gd name="T19" fmla="*/ 0 h 21"/>
                <a:gd name="T20" fmla="*/ 3 w 27"/>
                <a:gd name="T21" fmla="*/ 0 h 21"/>
                <a:gd name="T22" fmla="*/ 0 w 27"/>
                <a:gd name="T23" fmla="*/ 3 h 21"/>
                <a:gd name="T24" fmla="*/ 0 w 27"/>
                <a:gd name="T25" fmla="*/ 3 h 21"/>
                <a:gd name="T26" fmla="*/ 0 w 27"/>
                <a:gd name="T2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0" y="3"/>
                  </a:moveTo>
                  <a:lnTo>
                    <a:pt x="0" y="6"/>
                  </a:lnTo>
                  <a:lnTo>
                    <a:pt x="3" y="9"/>
                  </a:lnTo>
                  <a:lnTo>
                    <a:pt x="12" y="15"/>
                  </a:lnTo>
                  <a:lnTo>
                    <a:pt x="18" y="21"/>
                  </a:lnTo>
                  <a:lnTo>
                    <a:pt x="24" y="15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Freeform 107"/>
            <p:cNvSpPr>
              <a:spLocks/>
            </p:cNvSpPr>
            <p:nvPr/>
          </p:nvSpPr>
          <p:spPr bwMode="auto">
            <a:xfrm>
              <a:off x="2546232" y="1469471"/>
              <a:ext cx="111366" cy="79544"/>
            </a:xfrm>
            <a:custGeom>
              <a:avLst/>
              <a:gdLst>
                <a:gd name="T0" fmla="*/ 3 w 21"/>
                <a:gd name="T1" fmla="*/ 0 h 15"/>
                <a:gd name="T2" fmla="*/ 0 w 21"/>
                <a:gd name="T3" fmla="*/ 6 h 15"/>
                <a:gd name="T4" fmla="*/ 9 w 21"/>
                <a:gd name="T5" fmla="*/ 12 h 15"/>
                <a:gd name="T6" fmla="*/ 18 w 21"/>
                <a:gd name="T7" fmla="*/ 15 h 15"/>
                <a:gd name="T8" fmla="*/ 21 w 21"/>
                <a:gd name="T9" fmla="*/ 12 h 15"/>
                <a:gd name="T10" fmla="*/ 21 w 21"/>
                <a:gd name="T11" fmla="*/ 3 h 15"/>
                <a:gd name="T12" fmla="*/ 18 w 21"/>
                <a:gd name="T13" fmla="*/ 0 h 15"/>
                <a:gd name="T14" fmla="*/ 12 w 21"/>
                <a:gd name="T15" fmla="*/ 0 h 15"/>
                <a:gd name="T16" fmla="*/ 6 w 21"/>
                <a:gd name="T17" fmla="*/ 0 h 15"/>
                <a:gd name="T18" fmla="*/ 3 w 21"/>
                <a:gd name="T19" fmla="*/ 0 h 15"/>
                <a:gd name="T20" fmla="*/ 3 w 21"/>
                <a:gd name="T21" fmla="*/ 0 h 15"/>
                <a:gd name="T22" fmla="*/ 3 w 2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3" y="0"/>
                  </a:moveTo>
                  <a:lnTo>
                    <a:pt x="0" y="6"/>
                  </a:lnTo>
                  <a:lnTo>
                    <a:pt x="9" y="12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434866" y="1501289"/>
              <a:ext cx="47729" cy="47726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9 h 9"/>
                <a:gd name="T4" fmla="*/ 6 w 9"/>
                <a:gd name="T5" fmla="*/ 9 h 9"/>
                <a:gd name="T6" fmla="*/ 9 w 9"/>
                <a:gd name="T7" fmla="*/ 3 h 9"/>
                <a:gd name="T8" fmla="*/ 6 w 9"/>
                <a:gd name="T9" fmla="*/ 0 h 9"/>
                <a:gd name="T10" fmla="*/ 3 w 9"/>
                <a:gd name="T11" fmla="*/ 3 h 9"/>
                <a:gd name="T12" fmla="*/ 3 w 9"/>
                <a:gd name="T13" fmla="*/ 3 h 9"/>
                <a:gd name="T14" fmla="*/ 3 w 9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2254562" y="1517196"/>
              <a:ext cx="275759" cy="127273"/>
            </a:xfrm>
            <a:custGeom>
              <a:avLst/>
              <a:gdLst>
                <a:gd name="T0" fmla="*/ 6 w 52"/>
                <a:gd name="T1" fmla="*/ 3 h 24"/>
                <a:gd name="T2" fmla="*/ 0 w 52"/>
                <a:gd name="T3" fmla="*/ 9 h 24"/>
                <a:gd name="T4" fmla="*/ 0 w 52"/>
                <a:gd name="T5" fmla="*/ 12 h 24"/>
                <a:gd name="T6" fmla="*/ 3 w 52"/>
                <a:gd name="T7" fmla="*/ 15 h 24"/>
                <a:gd name="T8" fmla="*/ 6 w 52"/>
                <a:gd name="T9" fmla="*/ 15 h 24"/>
                <a:gd name="T10" fmla="*/ 12 w 52"/>
                <a:gd name="T11" fmla="*/ 15 h 24"/>
                <a:gd name="T12" fmla="*/ 18 w 52"/>
                <a:gd name="T13" fmla="*/ 18 h 24"/>
                <a:gd name="T14" fmla="*/ 18 w 52"/>
                <a:gd name="T15" fmla="*/ 21 h 24"/>
                <a:gd name="T16" fmla="*/ 21 w 52"/>
                <a:gd name="T17" fmla="*/ 21 h 24"/>
                <a:gd name="T18" fmla="*/ 24 w 52"/>
                <a:gd name="T19" fmla="*/ 21 h 24"/>
                <a:gd name="T20" fmla="*/ 30 w 52"/>
                <a:gd name="T21" fmla="*/ 24 h 24"/>
                <a:gd name="T22" fmla="*/ 34 w 52"/>
                <a:gd name="T23" fmla="*/ 24 h 24"/>
                <a:gd name="T24" fmla="*/ 43 w 52"/>
                <a:gd name="T25" fmla="*/ 24 h 24"/>
                <a:gd name="T26" fmla="*/ 49 w 52"/>
                <a:gd name="T27" fmla="*/ 21 h 24"/>
                <a:gd name="T28" fmla="*/ 52 w 52"/>
                <a:gd name="T29" fmla="*/ 15 h 24"/>
                <a:gd name="T30" fmla="*/ 49 w 52"/>
                <a:gd name="T31" fmla="*/ 12 h 24"/>
                <a:gd name="T32" fmla="*/ 49 w 52"/>
                <a:gd name="T33" fmla="*/ 9 h 24"/>
                <a:gd name="T34" fmla="*/ 49 w 52"/>
                <a:gd name="T35" fmla="*/ 9 h 24"/>
                <a:gd name="T36" fmla="*/ 46 w 52"/>
                <a:gd name="T37" fmla="*/ 9 h 24"/>
                <a:gd name="T38" fmla="*/ 43 w 52"/>
                <a:gd name="T39" fmla="*/ 9 h 24"/>
                <a:gd name="T40" fmla="*/ 40 w 52"/>
                <a:gd name="T41" fmla="*/ 12 h 24"/>
                <a:gd name="T42" fmla="*/ 37 w 52"/>
                <a:gd name="T43" fmla="*/ 15 h 24"/>
                <a:gd name="T44" fmla="*/ 30 w 52"/>
                <a:gd name="T45" fmla="*/ 12 h 24"/>
                <a:gd name="T46" fmla="*/ 24 w 52"/>
                <a:gd name="T47" fmla="*/ 9 h 24"/>
                <a:gd name="T48" fmla="*/ 21 w 52"/>
                <a:gd name="T49" fmla="*/ 6 h 24"/>
                <a:gd name="T50" fmla="*/ 15 w 52"/>
                <a:gd name="T51" fmla="*/ 0 h 24"/>
                <a:gd name="T52" fmla="*/ 6 w 52"/>
                <a:gd name="T53" fmla="*/ 3 h 24"/>
                <a:gd name="T54" fmla="*/ 6 w 52"/>
                <a:gd name="T55" fmla="*/ 3 h 24"/>
                <a:gd name="T56" fmla="*/ 6 w 52"/>
                <a:gd name="T5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24">
                  <a:moveTo>
                    <a:pt x="6" y="3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30" y="24"/>
                  </a:lnTo>
                  <a:lnTo>
                    <a:pt x="34" y="24"/>
                  </a:lnTo>
                  <a:lnTo>
                    <a:pt x="43" y="24"/>
                  </a:lnTo>
                  <a:lnTo>
                    <a:pt x="49" y="21"/>
                  </a:lnTo>
                  <a:lnTo>
                    <a:pt x="52" y="15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6" y="9"/>
                  </a:lnTo>
                  <a:lnTo>
                    <a:pt x="43" y="9"/>
                  </a:lnTo>
                  <a:lnTo>
                    <a:pt x="40" y="12"/>
                  </a:lnTo>
                  <a:lnTo>
                    <a:pt x="37" y="15"/>
                  </a:lnTo>
                  <a:lnTo>
                    <a:pt x="30" y="12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4232605" y="1533107"/>
              <a:ext cx="3478807" cy="2625013"/>
            </a:xfrm>
            <a:custGeom>
              <a:avLst/>
              <a:gdLst>
                <a:gd name="T0" fmla="*/ 328 w 656"/>
                <a:gd name="T1" fmla="*/ 21 h 495"/>
                <a:gd name="T2" fmla="*/ 301 w 656"/>
                <a:gd name="T3" fmla="*/ 43 h 495"/>
                <a:gd name="T4" fmla="*/ 289 w 656"/>
                <a:gd name="T5" fmla="*/ 30 h 495"/>
                <a:gd name="T6" fmla="*/ 252 w 656"/>
                <a:gd name="T7" fmla="*/ 43 h 495"/>
                <a:gd name="T8" fmla="*/ 207 w 656"/>
                <a:gd name="T9" fmla="*/ 55 h 495"/>
                <a:gd name="T10" fmla="*/ 183 w 656"/>
                <a:gd name="T11" fmla="*/ 49 h 495"/>
                <a:gd name="T12" fmla="*/ 122 w 656"/>
                <a:gd name="T13" fmla="*/ 43 h 495"/>
                <a:gd name="T14" fmla="*/ 73 w 656"/>
                <a:gd name="T15" fmla="*/ 85 h 495"/>
                <a:gd name="T16" fmla="*/ 98 w 656"/>
                <a:gd name="T17" fmla="*/ 121 h 495"/>
                <a:gd name="T18" fmla="*/ 119 w 656"/>
                <a:gd name="T19" fmla="*/ 82 h 495"/>
                <a:gd name="T20" fmla="*/ 125 w 656"/>
                <a:gd name="T21" fmla="*/ 79 h 495"/>
                <a:gd name="T22" fmla="*/ 131 w 656"/>
                <a:gd name="T23" fmla="*/ 109 h 495"/>
                <a:gd name="T24" fmla="*/ 113 w 656"/>
                <a:gd name="T25" fmla="*/ 124 h 495"/>
                <a:gd name="T26" fmla="*/ 82 w 656"/>
                <a:gd name="T27" fmla="*/ 121 h 495"/>
                <a:gd name="T28" fmla="*/ 43 w 656"/>
                <a:gd name="T29" fmla="*/ 155 h 495"/>
                <a:gd name="T30" fmla="*/ 25 w 656"/>
                <a:gd name="T31" fmla="*/ 179 h 495"/>
                <a:gd name="T32" fmla="*/ 31 w 656"/>
                <a:gd name="T33" fmla="*/ 215 h 495"/>
                <a:gd name="T34" fmla="*/ 0 w 656"/>
                <a:gd name="T35" fmla="*/ 279 h 495"/>
                <a:gd name="T36" fmla="*/ 37 w 656"/>
                <a:gd name="T37" fmla="*/ 337 h 495"/>
                <a:gd name="T38" fmla="*/ 89 w 656"/>
                <a:gd name="T39" fmla="*/ 358 h 495"/>
                <a:gd name="T40" fmla="*/ 95 w 656"/>
                <a:gd name="T41" fmla="*/ 428 h 495"/>
                <a:gd name="T42" fmla="*/ 113 w 656"/>
                <a:gd name="T43" fmla="*/ 495 h 495"/>
                <a:gd name="T44" fmla="*/ 158 w 656"/>
                <a:gd name="T45" fmla="*/ 461 h 495"/>
                <a:gd name="T46" fmla="*/ 183 w 656"/>
                <a:gd name="T47" fmla="*/ 425 h 495"/>
                <a:gd name="T48" fmla="*/ 201 w 656"/>
                <a:gd name="T49" fmla="*/ 352 h 495"/>
                <a:gd name="T50" fmla="*/ 201 w 656"/>
                <a:gd name="T51" fmla="*/ 310 h 495"/>
                <a:gd name="T52" fmla="*/ 237 w 656"/>
                <a:gd name="T53" fmla="*/ 288 h 495"/>
                <a:gd name="T54" fmla="*/ 249 w 656"/>
                <a:gd name="T55" fmla="*/ 258 h 495"/>
                <a:gd name="T56" fmla="*/ 286 w 656"/>
                <a:gd name="T57" fmla="*/ 279 h 495"/>
                <a:gd name="T58" fmla="*/ 304 w 656"/>
                <a:gd name="T59" fmla="*/ 325 h 495"/>
                <a:gd name="T60" fmla="*/ 310 w 656"/>
                <a:gd name="T61" fmla="*/ 313 h 495"/>
                <a:gd name="T62" fmla="*/ 353 w 656"/>
                <a:gd name="T63" fmla="*/ 279 h 495"/>
                <a:gd name="T64" fmla="*/ 371 w 656"/>
                <a:gd name="T65" fmla="*/ 328 h 495"/>
                <a:gd name="T66" fmla="*/ 368 w 656"/>
                <a:gd name="T67" fmla="*/ 349 h 495"/>
                <a:gd name="T68" fmla="*/ 389 w 656"/>
                <a:gd name="T69" fmla="*/ 388 h 495"/>
                <a:gd name="T70" fmla="*/ 398 w 656"/>
                <a:gd name="T71" fmla="*/ 382 h 495"/>
                <a:gd name="T72" fmla="*/ 422 w 656"/>
                <a:gd name="T73" fmla="*/ 370 h 495"/>
                <a:gd name="T74" fmla="*/ 435 w 656"/>
                <a:gd name="T75" fmla="*/ 364 h 495"/>
                <a:gd name="T76" fmla="*/ 441 w 656"/>
                <a:gd name="T77" fmla="*/ 352 h 495"/>
                <a:gd name="T78" fmla="*/ 422 w 656"/>
                <a:gd name="T79" fmla="*/ 337 h 495"/>
                <a:gd name="T80" fmla="*/ 395 w 656"/>
                <a:gd name="T81" fmla="*/ 364 h 495"/>
                <a:gd name="T82" fmla="*/ 380 w 656"/>
                <a:gd name="T83" fmla="*/ 319 h 495"/>
                <a:gd name="T84" fmla="*/ 398 w 656"/>
                <a:gd name="T85" fmla="*/ 319 h 495"/>
                <a:gd name="T86" fmla="*/ 401 w 656"/>
                <a:gd name="T87" fmla="*/ 288 h 495"/>
                <a:gd name="T88" fmla="*/ 407 w 656"/>
                <a:gd name="T89" fmla="*/ 288 h 495"/>
                <a:gd name="T90" fmla="*/ 438 w 656"/>
                <a:gd name="T91" fmla="*/ 264 h 495"/>
                <a:gd name="T92" fmla="*/ 441 w 656"/>
                <a:gd name="T93" fmla="*/ 200 h 495"/>
                <a:gd name="T94" fmla="*/ 468 w 656"/>
                <a:gd name="T95" fmla="*/ 209 h 495"/>
                <a:gd name="T96" fmla="*/ 501 w 656"/>
                <a:gd name="T97" fmla="*/ 167 h 495"/>
                <a:gd name="T98" fmla="*/ 510 w 656"/>
                <a:gd name="T99" fmla="*/ 137 h 495"/>
                <a:gd name="T100" fmla="*/ 501 w 656"/>
                <a:gd name="T101" fmla="*/ 121 h 495"/>
                <a:gd name="T102" fmla="*/ 553 w 656"/>
                <a:gd name="T103" fmla="*/ 103 h 495"/>
                <a:gd name="T104" fmla="*/ 556 w 656"/>
                <a:gd name="T105" fmla="*/ 140 h 495"/>
                <a:gd name="T106" fmla="*/ 571 w 656"/>
                <a:gd name="T107" fmla="*/ 115 h 495"/>
                <a:gd name="T108" fmla="*/ 614 w 656"/>
                <a:gd name="T109" fmla="*/ 94 h 495"/>
                <a:gd name="T110" fmla="*/ 644 w 656"/>
                <a:gd name="T111" fmla="*/ 85 h 495"/>
                <a:gd name="T112" fmla="*/ 620 w 656"/>
                <a:gd name="T113" fmla="*/ 49 h 495"/>
                <a:gd name="T114" fmla="*/ 565 w 656"/>
                <a:gd name="T115" fmla="*/ 43 h 495"/>
                <a:gd name="T116" fmla="*/ 486 w 656"/>
                <a:gd name="T117" fmla="*/ 37 h 495"/>
                <a:gd name="T118" fmla="*/ 422 w 656"/>
                <a:gd name="T119" fmla="*/ 27 h 495"/>
                <a:gd name="T120" fmla="*/ 425 w 656"/>
                <a:gd name="T121" fmla="*/ 12 h 495"/>
                <a:gd name="T122" fmla="*/ 395 w 656"/>
                <a:gd name="T1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495">
                  <a:moveTo>
                    <a:pt x="389" y="3"/>
                  </a:moveTo>
                  <a:lnTo>
                    <a:pt x="383" y="6"/>
                  </a:lnTo>
                  <a:lnTo>
                    <a:pt x="368" y="6"/>
                  </a:lnTo>
                  <a:lnTo>
                    <a:pt x="353" y="9"/>
                  </a:lnTo>
                  <a:lnTo>
                    <a:pt x="343" y="15"/>
                  </a:lnTo>
                  <a:lnTo>
                    <a:pt x="334" y="18"/>
                  </a:lnTo>
                  <a:lnTo>
                    <a:pt x="328" y="21"/>
                  </a:lnTo>
                  <a:lnTo>
                    <a:pt x="322" y="24"/>
                  </a:lnTo>
                  <a:lnTo>
                    <a:pt x="316" y="27"/>
                  </a:lnTo>
                  <a:lnTo>
                    <a:pt x="316" y="30"/>
                  </a:lnTo>
                  <a:lnTo>
                    <a:pt x="313" y="30"/>
                  </a:lnTo>
                  <a:lnTo>
                    <a:pt x="307" y="33"/>
                  </a:lnTo>
                  <a:lnTo>
                    <a:pt x="304" y="37"/>
                  </a:lnTo>
                  <a:lnTo>
                    <a:pt x="301" y="43"/>
                  </a:lnTo>
                  <a:lnTo>
                    <a:pt x="301" y="49"/>
                  </a:lnTo>
                  <a:lnTo>
                    <a:pt x="301" y="52"/>
                  </a:lnTo>
                  <a:lnTo>
                    <a:pt x="298" y="55"/>
                  </a:lnTo>
                  <a:lnTo>
                    <a:pt x="295" y="55"/>
                  </a:lnTo>
                  <a:lnTo>
                    <a:pt x="295" y="49"/>
                  </a:lnTo>
                  <a:lnTo>
                    <a:pt x="292" y="37"/>
                  </a:lnTo>
                  <a:lnTo>
                    <a:pt x="289" y="30"/>
                  </a:lnTo>
                  <a:lnTo>
                    <a:pt x="289" y="27"/>
                  </a:lnTo>
                  <a:lnTo>
                    <a:pt x="286" y="27"/>
                  </a:lnTo>
                  <a:lnTo>
                    <a:pt x="277" y="33"/>
                  </a:lnTo>
                  <a:lnTo>
                    <a:pt x="274" y="40"/>
                  </a:lnTo>
                  <a:lnTo>
                    <a:pt x="271" y="43"/>
                  </a:lnTo>
                  <a:lnTo>
                    <a:pt x="262" y="43"/>
                  </a:lnTo>
                  <a:lnTo>
                    <a:pt x="252" y="43"/>
                  </a:lnTo>
                  <a:lnTo>
                    <a:pt x="249" y="46"/>
                  </a:lnTo>
                  <a:lnTo>
                    <a:pt x="246" y="49"/>
                  </a:lnTo>
                  <a:lnTo>
                    <a:pt x="237" y="49"/>
                  </a:lnTo>
                  <a:lnTo>
                    <a:pt x="228" y="49"/>
                  </a:lnTo>
                  <a:lnTo>
                    <a:pt x="219" y="52"/>
                  </a:lnTo>
                  <a:lnTo>
                    <a:pt x="210" y="58"/>
                  </a:lnTo>
                  <a:lnTo>
                    <a:pt x="207" y="55"/>
                  </a:lnTo>
                  <a:lnTo>
                    <a:pt x="204" y="49"/>
                  </a:lnTo>
                  <a:lnTo>
                    <a:pt x="201" y="55"/>
                  </a:lnTo>
                  <a:lnTo>
                    <a:pt x="198" y="61"/>
                  </a:lnTo>
                  <a:lnTo>
                    <a:pt x="195" y="61"/>
                  </a:lnTo>
                  <a:lnTo>
                    <a:pt x="192" y="58"/>
                  </a:lnTo>
                  <a:lnTo>
                    <a:pt x="189" y="55"/>
                  </a:lnTo>
                  <a:lnTo>
                    <a:pt x="183" y="49"/>
                  </a:lnTo>
                  <a:lnTo>
                    <a:pt x="173" y="46"/>
                  </a:lnTo>
                  <a:lnTo>
                    <a:pt x="164" y="43"/>
                  </a:lnTo>
                  <a:lnTo>
                    <a:pt x="161" y="40"/>
                  </a:lnTo>
                  <a:lnTo>
                    <a:pt x="158" y="37"/>
                  </a:lnTo>
                  <a:lnTo>
                    <a:pt x="146" y="37"/>
                  </a:lnTo>
                  <a:lnTo>
                    <a:pt x="134" y="40"/>
                  </a:lnTo>
                  <a:lnTo>
                    <a:pt x="122" y="43"/>
                  </a:lnTo>
                  <a:lnTo>
                    <a:pt x="113" y="49"/>
                  </a:lnTo>
                  <a:lnTo>
                    <a:pt x="107" y="55"/>
                  </a:lnTo>
                  <a:lnTo>
                    <a:pt x="104" y="61"/>
                  </a:lnTo>
                  <a:lnTo>
                    <a:pt x="95" y="70"/>
                  </a:lnTo>
                  <a:lnTo>
                    <a:pt x="89" y="76"/>
                  </a:lnTo>
                  <a:lnTo>
                    <a:pt x="79" y="82"/>
                  </a:lnTo>
                  <a:lnTo>
                    <a:pt x="73" y="85"/>
                  </a:lnTo>
                  <a:lnTo>
                    <a:pt x="73" y="88"/>
                  </a:lnTo>
                  <a:lnTo>
                    <a:pt x="76" y="94"/>
                  </a:lnTo>
                  <a:lnTo>
                    <a:pt x="79" y="100"/>
                  </a:lnTo>
                  <a:lnTo>
                    <a:pt x="85" y="103"/>
                  </a:lnTo>
                  <a:lnTo>
                    <a:pt x="92" y="106"/>
                  </a:lnTo>
                  <a:lnTo>
                    <a:pt x="98" y="112"/>
                  </a:lnTo>
                  <a:lnTo>
                    <a:pt x="98" y="121"/>
                  </a:lnTo>
                  <a:lnTo>
                    <a:pt x="104" y="112"/>
                  </a:lnTo>
                  <a:lnTo>
                    <a:pt x="110" y="106"/>
                  </a:lnTo>
                  <a:lnTo>
                    <a:pt x="116" y="103"/>
                  </a:lnTo>
                  <a:lnTo>
                    <a:pt x="119" y="100"/>
                  </a:lnTo>
                  <a:lnTo>
                    <a:pt x="116" y="94"/>
                  </a:lnTo>
                  <a:lnTo>
                    <a:pt x="116" y="88"/>
                  </a:lnTo>
                  <a:lnTo>
                    <a:pt x="119" y="82"/>
                  </a:lnTo>
                  <a:lnTo>
                    <a:pt x="122" y="76"/>
                  </a:lnTo>
                  <a:lnTo>
                    <a:pt x="125" y="70"/>
                  </a:lnTo>
                  <a:lnTo>
                    <a:pt x="128" y="64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31" y="76"/>
                  </a:lnTo>
                  <a:lnTo>
                    <a:pt x="125" y="79"/>
                  </a:lnTo>
                  <a:lnTo>
                    <a:pt x="125" y="85"/>
                  </a:lnTo>
                  <a:lnTo>
                    <a:pt x="125" y="91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4" y="106"/>
                  </a:lnTo>
                  <a:lnTo>
                    <a:pt x="131" y="109"/>
                  </a:lnTo>
                  <a:lnTo>
                    <a:pt x="128" y="106"/>
                  </a:lnTo>
                  <a:lnTo>
                    <a:pt x="125" y="106"/>
                  </a:lnTo>
                  <a:lnTo>
                    <a:pt x="122" y="109"/>
                  </a:lnTo>
                  <a:lnTo>
                    <a:pt x="122" y="115"/>
                  </a:lnTo>
                  <a:lnTo>
                    <a:pt x="122" y="118"/>
                  </a:lnTo>
                  <a:lnTo>
                    <a:pt x="119" y="121"/>
                  </a:lnTo>
                  <a:lnTo>
                    <a:pt x="113" y="124"/>
                  </a:lnTo>
                  <a:lnTo>
                    <a:pt x="104" y="121"/>
                  </a:lnTo>
                  <a:lnTo>
                    <a:pt x="95" y="118"/>
                  </a:lnTo>
                  <a:lnTo>
                    <a:pt x="92" y="115"/>
                  </a:lnTo>
                  <a:lnTo>
                    <a:pt x="89" y="112"/>
                  </a:lnTo>
                  <a:lnTo>
                    <a:pt x="85" y="112"/>
                  </a:lnTo>
                  <a:lnTo>
                    <a:pt x="82" y="115"/>
                  </a:lnTo>
                  <a:lnTo>
                    <a:pt x="82" y="121"/>
                  </a:lnTo>
                  <a:lnTo>
                    <a:pt x="82" y="128"/>
                  </a:lnTo>
                  <a:lnTo>
                    <a:pt x="76" y="131"/>
                  </a:lnTo>
                  <a:lnTo>
                    <a:pt x="70" y="134"/>
                  </a:lnTo>
                  <a:lnTo>
                    <a:pt x="64" y="140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43" y="155"/>
                  </a:lnTo>
                  <a:lnTo>
                    <a:pt x="43" y="158"/>
                  </a:lnTo>
                  <a:lnTo>
                    <a:pt x="49" y="164"/>
                  </a:lnTo>
                  <a:lnTo>
                    <a:pt x="49" y="170"/>
                  </a:lnTo>
                  <a:lnTo>
                    <a:pt x="43" y="173"/>
                  </a:lnTo>
                  <a:lnTo>
                    <a:pt x="31" y="173"/>
                  </a:lnTo>
                  <a:lnTo>
                    <a:pt x="25" y="176"/>
                  </a:lnTo>
                  <a:lnTo>
                    <a:pt x="25" y="179"/>
                  </a:lnTo>
                  <a:lnTo>
                    <a:pt x="25" y="188"/>
                  </a:lnTo>
                  <a:lnTo>
                    <a:pt x="25" y="197"/>
                  </a:lnTo>
                  <a:lnTo>
                    <a:pt x="25" y="200"/>
                  </a:lnTo>
                  <a:lnTo>
                    <a:pt x="31" y="203"/>
                  </a:lnTo>
                  <a:lnTo>
                    <a:pt x="37" y="203"/>
                  </a:lnTo>
                  <a:lnTo>
                    <a:pt x="34" y="209"/>
                  </a:lnTo>
                  <a:lnTo>
                    <a:pt x="31" y="215"/>
                  </a:lnTo>
                  <a:lnTo>
                    <a:pt x="25" y="219"/>
                  </a:lnTo>
                  <a:lnTo>
                    <a:pt x="22" y="225"/>
                  </a:lnTo>
                  <a:lnTo>
                    <a:pt x="22" y="231"/>
                  </a:lnTo>
                  <a:lnTo>
                    <a:pt x="19" y="240"/>
                  </a:lnTo>
                  <a:lnTo>
                    <a:pt x="13" y="246"/>
                  </a:lnTo>
                  <a:lnTo>
                    <a:pt x="0" y="255"/>
                  </a:lnTo>
                  <a:lnTo>
                    <a:pt x="0" y="279"/>
                  </a:lnTo>
                  <a:lnTo>
                    <a:pt x="0" y="294"/>
                  </a:lnTo>
                  <a:lnTo>
                    <a:pt x="4" y="303"/>
                  </a:lnTo>
                  <a:lnTo>
                    <a:pt x="7" y="310"/>
                  </a:lnTo>
                  <a:lnTo>
                    <a:pt x="13" y="319"/>
                  </a:lnTo>
                  <a:lnTo>
                    <a:pt x="22" y="328"/>
                  </a:lnTo>
                  <a:lnTo>
                    <a:pt x="25" y="334"/>
                  </a:lnTo>
                  <a:lnTo>
                    <a:pt x="37" y="337"/>
                  </a:lnTo>
                  <a:lnTo>
                    <a:pt x="46" y="337"/>
                  </a:lnTo>
                  <a:lnTo>
                    <a:pt x="58" y="334"/>
                  </a:lnTo>
                  <a:lnTo>
                    <a:pt x="67" y="331"/>
                  </a:lnTo>
                  <a:lnTo>
                    <a:pt x="76" y="334"/>
                  </a:lnTo>
                  <a:lnTo>
                    <a:pt x="82" y="340"/>
                  </a:lnTo>
                  <a:lnTo>
                    <a:pt x="85" y="346"/>
                  </a:lnTo>
                  <a:lnTo>
                    <a:pt x="89" y="358"/>
                  </a:lnTo>
                  <a:lnTo>
                    <a:pt x="95" y="373"/>
                  </a:lnTo>
                  <a:lnTo>
                    <a:pt x="98" y="385"/>
                  </a:lnTo>
                  <a:lnTo>
                    <a:pt x="101" y="394"/>
                  </a:lnTo>
                  <a:lnTo>
                    <a:pt x="98" y="407"/>
                  </a:lnTo>
                  <a:lnTo>
                    <a:pt x="95" y="413"/>
                  </a:lnTo>
                  <a:lnTo>
                    <a:pt x="95" y="419"/>
                  </a:lnTo>
                  <a:lnTo>
                    <a:pt x="95" y="428"/>
                  </a:lnTo>
                  <a:lnTo>
                    <a:pt x="98" y="434"/>
                  </a:lnTo>
                  <a:lnTo>
                    <a:pt x="98" y="443"/>
                  </a:lnTo>
                  <a:lnTo>
                    <a:pt x="101" y="464"/>
                  </a:lnTo>
                  <a:lnTo>
                    <a:pt x="104" y="482"/>
                  </a:lnTo>
                  <a:lnTo>
                    <a:pt x="107" y="488"/>
                  </a:lnTo>
                  <a:lnTo>
                    <a:pt x="107" y="492"/>
                  </a:lnTo>
                  <a:lnTo>
                    <a:pt x="113" y="495"/>
                  </a:lnTo>
                  <a:lnTo>
                    <a:pt x="125" y="495"/>
                  </a:lnTo>
                  <a:lnTo>
                    <a:pt x="131" y="495"/>
                  </a:lnTo>
                  <a:lnTo>
                    <a:pt x="137" y="492"/>
                  </a:lnTo>
                  <a:lnTo>
                    <a:pt x="140" y="488"/>
                  </a:lnTo>
                  <a:lnTo>
                    <a:pt x="146" y="479"/>
                  </a:lnTo>
                  <a:lnTo>
                    <a:pt x="155" y="467"/>
                  </a:lnTo>
                  <a:lnTo>
                    <a:pt x="158" y="461"/>
                  </a:lnTo>
                  <a:lnTo>
                    <a:pt x="161" y="458"/>
                  </a:lnTo>
                  <a:lnTo>
                    <a:pt x="164" y="455"/>
                  </a:lnTo>
                  <a:lnTo>
                    <a:pt x="167" y="449"/>
                  </a:lnTo>
                  <a:lnTo>
                    <a:pt x="167" y="443"/>
                  </a:lnTo>
                  <a:lnTo>
                    <a:pt x="170" y="437"/>
                  </a:lnTo>
                  <a:lnTo>
                    <a:pt x="177" y="428"/>
                  </a:lnTo>
                  <a:lnTo>
                    <a:pt x="183" y="425"/>
                  </a:lnTo>
                  <a:lnTo>
                    <a:pt x="186" y="419"/>
                  </a:lnTo>
                  <a:lnTo>
                    <a:pt x="186" y="413"/>
                  </a:lnTo>
                  <a:lnTo>
                    <a:pt x="186" y="401"/>
                  </a:lnTo>
                  <a:lnTo>
                    <a:pt x="186" y="373"/>
                  </a:lnTo>
                  <a:lnTo>
                    <a:pt x="192" y="364"/>
                  </a:lnTo>
                  <a:lnTo>
                    <a:pt x="195" y="358"/>
                  </a:lnTo>
                  <a:lnTo>
                    <a:pt x="201" y="352"/>
                  </a:lnTo>
                  <a:lnTo>
                    <a:pt x="210" y="340"/>
                  </a:lnTo>
                  <a:lnTo>
                    <a:pt x="216" y="325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0" y="310"/>
                  </a:lnTo>
                  <a:lnTo>
                    <a:pt x="204" y="310"/>
                  </a:lnTo>
                  <a:lnTo>
                    <a:pt x="201" y="310"/>
                  </a:lnTo>
                  <a:lnTo>
                    <a:pt x="201" y="306"/>
                  </a:lnTo>
                  <a:lnTo>
                    <a:pt x="210" y="303"/>
                  </a:lnTo>
                  <a:lnTo>
                    <a:pt x="219" y="303"/>
                  </a:lnTo>
                  <a:lnTo>
                    <a:pt x="225" y="297"/>
                  </a:lnTo>
                  <a:lnTo>
                    <a:pt x="231" y="294"/>
                  </a:lnTo>
                  <a:lnTo>
                    <a:pt x="234" y="291"/>
                  </a:lnTo>
                  <a:lnTo>
                    <a:pt x="237" y="288"/>
                  </a:lnTo>
                  <a:lnTo>
                    <a:pt x="237" y="285"/>
                  </a:lnTo>
                  <a:lnTo>
                    <a:pt x="240" y="282"/>
                  </a:lnTo>
                  <a:lnTo>
                    <a:pt x="243" y="279"/>
                  </a:lnTo>
                  <a:lnTo>
                    <a:pt x="246" y="273"/>
                  </a:lnTo>
                  <a:lnTo>
                    <a:pt x="246" y="267"/>
                  </a:lnTo>
                  <a:lnTo>
                    <a:pt x="246" y="261"/>
                  </a:lnTo>
                  <a:lnTo>
                    <a:pt x="249" y="258"/>
                  </a:lnTo>
                  <a:lnTo>
                    <a:pt x="252" y="255"/>
                  </a:lnTo>
                  <a:lnTo>
                    <a:pt x="258" y="255"/>
                  </a:lnTo>
                  <a:lnTo>
                    <a:pt x="268" y="258"/>
                  </a:lnTo>
                  <a:lnTo>
                    <a:pt x="271" y="264"/>
                  </a:lnTo>
                  <a:lnTo>
                    <a:pt x="277" y="270"/>
                  </a:lnTo>
                  <a:lnTo>
                    <a:pt x="280" y="276"/>
                  </a:lnTo>
                  <a:lnTo>
                    <a:pt x="286" y="279"/>
                  </a:lnTo>
                  <a:lnTo>
                    <a:pt x="289" y="291"/>
                  </a:lnTo>
                  <a:lnTo>
                    <a:pt x="292" y="300"/>
                  </a:lnTo>
                  <a:lnTo>
                    <a:pt x="295" y="306"/>
                  </a:lnTo>
                  <a:lnTo>
                    <a:pt x="298" y="310"/>
                  </a:lnTo>
                  <a:lnTo>
                    <a:pt x="298" y="316"/>
                  </a:lnTo>
                  <a:lnTo>
                    <a:pt x="301" y="322"/>
                  </a:lnTo>
                  <a:lnTo>
                    <a:pt x="304" y="325"/>
                  </a:lnTo>
                  <a:lnTo>
                    <a:pt x="307" y="325"/>
                  </a:lnTo>
                  <a:lnTo>
                    <a:pt x="307" y="331"/>
                  </a:lnTo>
                  <a:lnTo>
                    <a:pt x="310" y="334"/>
                  </a:lnTo>
                  <a:lnTo>
                    <a:pt x="316" y="331"/>
                  </a:lnTo>
                  <a:lnTo>
                    <a:pt x="316" y="328"/>
                  </a:lnTo>
                  <a:lnTo>
                    <a:pt x="313" y="322"/>
                  </a:lnTo>
                  <a:lnTo>
                    <a:pt x="310" y="313"/>
                  </a:lnTo>
                  <a:lnTo>
                    <a:pt x="310" y="306"/>
                  </a:lnTo>
                  <a:lnTo>
                    <a:pt x="316" y="297"/>
                  </a:lnTo>
                  <a:lnTo>
                    <a:pt x="325" y="288"/>
                  </a:lnTo>
                  <a:lnTo>
                    <a:pt x="334" y="279"/>
                  </a:lnTo>
                  <a:lnTo>
                    <a:pt x="343" y="273"/>
                  </a:lnTo>
                  <a:lnTo>
                    <a:pt x="350" y="273"/>
                  </a:lnTo>
                  <a:lnTo>
                    <a:pt x="353" y="279"/>
                  </a:lnTo>
                  <a:lnTo>
                    <a:pt x="353" y="282"/>
                  </a:lnTo>
                  <a:lnTo>
                    <a:pt x="356" y="285"/>
                  </a:lnTo>
                  <a:lnTo>
                    <a:pt x="359" y="288"/>
                  </a:lnTo>
                  <a:lnTo>
                    <a:pt x="362" y="294"/>
                  </a:lnTo>
                  <a:lnTo>
                    <a:pt x="368" y="300"/>
                  </a:lnTo>
                  <a:lnTo>
                    <a:pt x="368" y="313"/>
                  </a:lnTo>
                  <a:lnTo>
                    <a:pt x="371" y="328"/>
                  </a:lnTo>
                  <a:lnTo>
                    <a:pt x="374" y="334"/>
                  </a:lnTo>
                  <a:lnTo>
                    <a:pt x="377" y="340"/>
                  </a:lnTo>
                  <a:lnTo>
                    <a:pt x="377" y="343"/>
                  </a:lnTo>
                  <a:lnTo>
                    <a:pt x="371" y="340"/>
                  </a:lnTo>
                  <a:lnTo>
                    <a:pt x="365" y="334"/>
                  </a:lnTo>
                  <a:lnTo>
                    <a:pt x="365" y="340"/>
                  </a:lnTo>
                  <a:lnTo>
                    <a:pt x="368" y="349"/>
                  </a:lnTo>
                  <a:lnTo>
                    <a:pt x="371" y="355"/>
                  </a:lnTo>
                  <a:lnTo>
                    <a:pt x="374" y="361"/>
                  </a:lnTo>
                  <a:lnTo>
                    <a:pt x="374" y="364"/>
                  </a:lnTo>
                  <a:lnTo>
                    <a:pt x="374" y="370"/>
                  </a:lnTo>
                  <a:lnTo>
                    <a:pt x="380" y="379"/>
                  </a:lnTo>
                  <a:lnTo>
                    <a:pt x="386" y="385"/>
                  </a:lnTo>
                  <a:lnTo>
                    <a:pt x="389" y="388"/>
                  </a:lnTo>
                  <a:lnTo>
                    <a:pt x="392" y="391"/>
                  </a:lnTo>
                  <a:lnTo>
                    <a:pt x="401" y="394"/>
                  </a:lnTo>
                  <a:lnTo>
                    <a:pt x="410" y="394"/>
                  </a:lnTo>
                  <a:lnTo>
                    <a:pt x="410" y="388"/>
                  </a:lnTo>
                  <a:lnTo>
                    <a:pt x="407" y="385"/>
                  </a:lnTo>
                  <a:lnTo>
                    <a:pt x="401" y="382"/>
                  </a:lnTo>
                  <a:lnTo>
                    <a:pt x="398" y="382"/>
                  </a:lnTo>
                  <a:lnTo>
                    <a:pt x="395" y="376"/>
                  </a:lnTo>
                  <a:lnTo>
                    <a:pt x="395" y="370"/>
                  </a:lnTo>
                  <a:lnTo>
                    <a:pt x="401" y="370"/>
                  </a:lnTo>
                  <a:lnTo>
                    <a:pt x="407" y="373"/>
                  </a:lnTo>
                  <a:lnTo>
                    <a:pt x="416" y="376"/>
                  </a:lnTo>
                  <a:lnTo>
                    <a:pt x="419" y="373"/>
                  </a:lnTo>
                  <a:lnTo>
                    <a:pt x="422" y="370"/>
                  </a:lnTo>
                  <a:lnTo>
                    <a:pt x="422" y="373"/>
                  </a:lnTo>
                  <a:lnTo>
                    <a:pt x="425" y="379"/>
                  </a:lnTo>
                  <a:lnTo>
                    <a:pt x="431" y="379"/>
                  </a:lnTo>
                  <a:lnTo>
                    <a:pt x="441" y="379"/>
                  </a:lnTo>
                  <a:lnTo>
                    <a:pt x="438" y="373"/>
                  </a:lnTo>
                  <a:lnTo>
                    <a:pt x="438" y="367"/>
                  </a:lnTo>
                  <a:lnTo>
                    <a:pt x="435" y="364"/>
                  </a:lnTo>
                  <a:lnTo>
                    <a:pt x="431" y="364"/>
                  </a:lnTo>
                  <a:lnTo>
                    <a:pt x="435" y="361"/>
                  </a:lnTo>
                  <a:lnTo>
                    <a:pt x="441" y="358"/>
                  </a:lnTo>
                  <a:lnTo>
                    <a:pt x="444" y="358"/>
                  </a:lnTo>
                  <a:lnTo>
                    <a:pt x="447" y="355"/>
                  </a:lnTo>
                  <a:lnTo>
                    <a:pt x="444" y="352"/>
                  </a:lnTo>
                  <a:lnTo>
                    <a:pt x="441" y="352"/>
                  </a:lnTo>
                  <a:lnTo>
                    <a:pt x="431" y="355"/>
                  </a:lnTo>
                  <a:lnTo>
                    <a:pt x="428" y="36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22" y="361"/>
                  </a:lnTo>
                  <a:lnTo>
                    <a:pt x="422" y="349"/>
                  </a:lnTo>
                  <a:lnTo>
                    <a:pt x="422" y="337"/>
                  </a:lnTo>
                  <a:lnTo>
                    <a:pt x="422" y="334"/>
                  </a:lnTo>
                  <a:lnTo>
                    <a:pt x="422" y="331"/>
                  </a:lnTo>
                  <a:lnTo>
                    <a:pt x="416" y="334"/>
                  </a:lnTo>
                  <a:lnTo>
                    <a:pt x="407" y="343"/>
                  </a:lnTo>
                  <a:lnTo>
                    <a:pt x="398" y="355"/>
                  </a:lnTo>
                  <a:lnTo>
                    <a:pt x="395" y="361"/>
                  </a:lnTo>
                  <a:lnTo>
                    <a:pt x="395" y="364"/>
                  </a:lnTo>
                  <a:lnTo>
                    <a:pt x="389" y="361"/>
                  </a:lnTo>
                  <a:lnTo>
                    <a:pt x="383" y="355"/>
                  </a:lnTo>
                  <a:lnTo>
                    <a:pt x="386" y="352"/>
                  </a:lnTo>
                  <a:lnTo>
                    <a:pt x="389" y="349"/>
                  </a:lnTo>
                  <a:lnTo>
                    <a:pt x="389" y="346"/>
                  </a:lnTo>
                  <a:lnTo>
                    <a:pt x="386" y="334"/>
                  </a:lnTo>
                  <a:lnTo>
                    <a:pt x="380" y="319"/>
                  </a:lnTo>
                  <a:lnTo>
                    <a:pt x="380" y="316"/>
                  </a:lnTo>
                  <a:lnTo>
                    <a:pt x="380" y="313"/>
                  </a:lnTo>
                  <a:lnTo>
                    <a:pt x="383" y="316"/>
                  </a:lnTo>
                  <a:lnTo>
                    <a:pt x="389" y="319"/>
                  </a:lnTo>
                  <a:lnTo>
                    <a:pt x="392" y="322"/>
                  </a:lnTo>
                  <a:lnTo>
                    <a:pt x="395" y="322"/>
                  </a:lnTo>
                  <a:lnTo>
                    <a:pt x="398" y="319"/>
                  </a:lnTo>
                  <a:lnTo>
                    <a:pt x="398" y="310"/>
                  </a:lnTo>
                  <a:lnTo>
                    <a:pt x="398" y="303"/>
                  </a:lnTo>
                  <a:lnTo>
                    <a:pt x="401" y="300"/>
                  </a:lnTo>
                  <a:lnTo>
                    <a:pt x="404" y="300"/>
                  </a:lnTo>
                  <a:lnTo>
                    <a:pt x="404" y="294"/>
                  </a:lnTo>
                  <a:lnTo>
                    <a:pt x="404" y="291"/>
                  </a:lnTo>
                  <a:lnTo>
                    <a:pt x="401" y="288"/>
                  </a:lnTo>
                  <a:lnTo>
                    <a:pt x="398" y="288"/>
                  </a:lnTo>
                  <a:lnTo>
                    <a:pt x="398" y="285"/>
                  </a:lnTo>
                  <a:lnTo>
                    <a:pt x="398" y="282"/>
                  </a:lnTo>
                  <a:lnTo>
                    <a:pt x="401" y="279"/>
                  </a:lnTo>
                  <a:lnTo>
                    <a:pt x="404" y="282"/>
                  </a:lnTo>
                  <a:lnTo>
                    <a:pt x="404" y="285"/>
                  </a:lnTo>
                  <a:lnTo>
                    <a:pt x="407" y="288"/>
                  </a:lnTo>
                  <a:lnTo>
                    <a:pt x="410" y="285"/>
                  </a:lnTo>
                  <a:lnTo>
                    <a:pt x="410" y="282"/>
                  </a:lnTo>
                  <a:lnTo>
                    <a:pt x="413" y="279"/>
                  </a:lnTo>
                  <a:lnTo>
                    <a:pt x="416" y="276"/>
                  </a:lnTo>
                  <a:lnTo>
                    <a:pt x="425" y="270"/>
                  </a:lnTo>
                  <a:lnTo>
                    <a:pt x="431" y="267"/>
                  </a:lnTo>
                  <a:lnTo>
                    <a:pt x="438" y="264"/>
                  </a:lnTo>
                  <a:lnTo>
                    <a:pt x="444" y="261"/>
                  </a:lnTo>
                  <a:lnTo>
                    <a:pt x="447" y="255"/>
                  </a:lnTo>
                  <a:lnTo>
                    <a:pt x="447" y="249"/>
                  </a:lnTo>
                  <a:lnTo>
                    <a:pt x="447" y="240"/>
                  </a:lnTo>
                  <a:lnTo>
                    <a:pt x="444" y="219"/>
                  </a:lnTo>
                  <a:lnTo>
                    <a:pt x="441" y="203"/>
                  </a:lnTo>
                  <a:lnTo>
                    <a:pt x="441" y="200"/>
                  </a:lnTo>
                  <a:lnTo>
                    <a:pt x="444" y="197"/>
                  </a:lnTo>
                  <a:lnTo>
                    <a:pt x="450" y="200"/>
                  </a:lnTo>
                  <a:lnTo>
                    <a:pt x="456" y="209"/>
                  </a:lnTo>
                  <a:lnTo>
                    <a:pt x="459" y="219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68" y="209"/>
                  </a:lnTo>
                  <a:lnTo>
                    <a:pt x="468" y="200"/>
                  </a:lnTo>
                  <a:lnTo>
                    <a:pt x="471" y="197"/>
                  </a:lnTo>
                  <a:lnTo>
                    <a:pt x="474" y="194"/>
                  </a:lnTo>
                  <a:lnTo>
                    <a:pt x="480" y="191"/>
                  </a:lnTo>
                  <a:lnTo>
                    <a:pt x="489" y="185"/>
                  </a:lnTo>
                  <a:lnTo>
                    <a:pt x="495" y="176"/>
                  </a:lnTo>
                  <a:lnTo>
                    <a:pt x="501" y="167"/>
                  </a:lnTo>
                  <a:lnTo>
                    <a:pt x="507" y="164"/>
                  </a:lnTo>
                  <a:lnTo>
                    <a:pt x="510" y="167"/>
                  </a:lnTo>
                  <a:lnTo>
                    <a:pt x="513" y="170"/>
                  </a:lnTo>
                  <a:lnTo>
                    <a:pt x="520" y="164"/>
                  </a:lnTo>
                  <a:lnTo>
                    <a:pt x="520" y="155"/>
                  </a:lnTo>
                  <a:lnTo>
                    <a:pt x="516" y="146"/>
                  </a:lnTo>
                  <a:lnTo>
                    <a:pt x="510" y="137"/>
                  </a:lnTo>
                  <a:lnTo>
                    <a:pt x="507" y="134"/>
                  </a:lnTo>
                  <a:lnTo>
                    <a:pt x="504" y="134"/>
                  </a:lnTo>
                  <a:lnTo>
                    <a:pt x="501" y="131"/>
                  </a:lnTo>
                  <a:lnTo>
                    <a:pt x="501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501" y="121"/>
                  </a:lnTo>
                  <a:lnTo>
                    <a:pt x="507" y="115"/>
                  </a:lnTo>
                  <a:lnTo>
                    <a:pt x="513" y="112"/>
                  </a:lnTo>
                  <a:lnTo>
                    <a:pt x="520" y="109"/>
                  </a:lnTo>
                  <a:lnTo>
                    <a:pt x="532" y="109"/>
                  </a:lnTo>
                  <a:lnTo>
                    <a:pt x="541" y="109"/>
                  </a:lnTo>
                  <a:lnTo>
                    <a:pt x="547" y="109"/>
                  </a:lnTo>
                  <a:lnTo>
                    <a:pt x="553" y="103"/>
                  </a:lnTo>
                  <a:lnTo>
                    <a:pt x="559" y="97"/>
                  </a:lnTo>
                  <a:lnTo>
                    <a:pt x="568" y="100"/>
                  </a:lnTo>
                  <a:lnTo>
                    <a:pt x="568" y="103"/>
                  </a:lnTo>
                  <a:lnTo>
                    <a:pt x="565" y="109"/>
                  </a:lnTo>
                  <a:lnTo>
                    <a:pt x="559" y="118"/>
                  </a:lnTo>
                  <a:lnTo>
                    <a:pt x="556" y="131"/>
                  </a:lnTo>
                  <a:lnTo>
                    <a:pt x="556" y="140"/>
                  </a:lnTo>
                  <a:lnTo>
                    <a:pt x="559" y="146"/>
                  </a:lnTo>
                  <a:lnTo>
                    <a:pt x="562" y="143"/>
                  </a:lnTo>
                  <a:lnTo>
                    <a:pt x="565" y="137"/>
                  </a:lnTo>
                  <a:lnTo>
                    <a:pt x="568" y="137"/>
                  </a:lnTo>
                  <a:lnTo>
                    <a:pt x="571" y="131"/>
                  </a:lnTo>
                  <a:lnTo>
                    <a:pt x="571" y="124"/>
                  </a:lnTo>
                  <a:lnTo>
                    <a:pt x="571" y="115"/>
                  </a:lnTo>
                  <a:lnTo>
                    <a:pt x="574" y="112"/>
                  </a:lnTo>
                  <a:lnTo>
                    <a:pt x="580" y="106"/>
                  </a:lnTo>
                  <a:lnTo>
                    <a:pt x="589" y="106"/>
                  </a:lnTo>
                  <a:lnTo>
                    <a:pt x="598" y="103"/>
                  </a:lnTo>
                  <a:lnTo>
                    <a:pt x="605" y="100"/>
                  </a:lnTo>
                  <a:lnTo>
                    <a:pt x="611" y="97"/>
                  </a:lnTo>
                  <a:lnTo>
                    <a:pt x="614" y="94"/>
                  </a:lnTo>
                  <a:lnTo>
                    <a:pt x="620" y="91"/>
                  </a:lnTo>
                  <a:lnTo>
                    <a:pt x="623" y="85"/>
                  </a:lnTo>
                  <a:lnTo>
                    <a:pt x="623" y="79"/>
                  </a:lnTo>
                  <a:lnTo>
                    <a:pt x="626" y="76"/>
                  </a:lnTo>
                  <a:lnTo>
                    <a:pt x="629" y="79"/>
                  </a:lnTo>
                  <a:lnTo>
                    <a:pt x="635" y="82"/>
                  </a:lnTo>
                  <a:lnTo>
                    <a:pt x="644" y="85"/>
                  </a:lnTo>
                  <a:lnTo>
                    <a:pt x="650" y="79"/>
                  </a:lnTo>
                  <a:lnTo>
                    <a:pt x="656" y="70"/>
                  </a:lnTo>
                  <a:lnTo>
                    <a:pt x="647" y="67"/>
                  </a:lnTo>
                  <a:lnTo>
                    <a:pt x="644" y="64"/>
                  </a:lnTo>
                  <a:lnTo>
                    <a:pt x="641" y="61"/>
                  </a:lnTo>
                  <a:lnTo>
                    <a:pt x="632" y="55"/>
                  </a:lnTo>
                  <a:lnTo>
                    <a:pt x="620" y="49"/>
                  </a:lnTo>
                  <a:lnTo>
                    <a:pt x="614" y="46"/>
                  </a:lnTo>
                  <a:lnTo>
                    <a:pt x="608" y="49"/>
                  </a:lnTo>
                  <a:lnTo>
                    <a:pt x="605" y="52"/>
                  </a:lnTo>
                  <a:lnTo>
                    <a:pt x="598" y="55"/>
                  </a:lnTo>
                  <a:lnTo>
                    <a:pt x="589" y="55"/>
                  </a:lnTo>
                  <a:lnTo>
                    <a:pt x="571" y="46"/>
                  </a:lnTo>
                  <a:lnTo>
                    <a:pt x="565" y="43"/>
                  </a:lnTo>
                  <a:lnTo>
                    <a:pt x="556" y="43"/>
                  </a:lnTo>
                  <a:lnTo>
                    <a:pt x="550" y="43"/>
                  </a:lnTo>
                  <a:lnTo>
                    <a:pt x="544" y="40"/>
                  </a:lnTo>
                  <a:lnTo>
                    <a:pt x="535" y="33"/>
                  </a:lnTo>
                  <a:lnTo>
                    <a:pt x="523" y="33"/>
                  </a:lnTo>
                  <a:lnTo>
                    <a:pt x="495" y="33"/>
                  </a:lnTo>
                  <a:lnTo>
                    <a:pt x="486" y="37"/>
                  </a:lnTo>
                  <a:lnTo>
                    <a:pt x="480" y="37"/>
                  </a:lnTo>
                  <a:lnTo>
                    <a:pt x="474" y="33"/>
                  </a:lnTo>
                  <a:lnTo>
                    <a:pt x="471" y="30"/>
                  </a:lnTo>
                  <a:lnTo>
                    <a:pt x="465" y="30"/>
                  </a:lnTo>
                  <a:lnTo>
                    <a:pt x="456" y="27"/>
                  </a:lnTo>
                  <a:lnTo>
                    <a:pt x="441" y="27"/>
                  </a:lnTo>
                  <a:lnTo>
                    <a:pt x="422" y="27"/>
                  </a:lnTo>
                  <a:lnTo>
                    <a:pt x="416" y="24"/>
                  </a:lnTo>
                  <a:lnTo>
                    <a:pt x="413" y="24"/>
                  </a:lnTo>
                  <a:lnTo>
                    <a:pt x="410" y="21"/>
                  </a:lnTo>
                  <a:lnTo>
                    <a:pt x="413" y="21"/>
                  </a:lnTo>
                  <a:lnTo>
                    <a:pt x="419" y="21"/>
                  </a:lnTo>
                  <a:lnTo>
                    <a:pt x="422" y="15"/>
                  </a:lnTo>
                  <a:lnTo>
                    <a:pt x="425" y="12"/>
                  </a:lnTo>
                  <a:lnTo>
                    <a:pt x="428" y="9"/>
                  </a:lnTo>
                  <a:lnTo>
                    <a:pt x="425" y="6"/>
                  </a:lnTo>
                  <a:lnTo>
                    <a:pt x="416" y="6"/>
                  </a:lnTo>
                  <a:lnTo>
                    <a:pt x="407" y="6"/>
                  </a:lnTo>
                  <a:lnTo>
                    <a:pt x="404" y="3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389" y="3"/>
                  </a:lnTo>
                  <a:lnTo>
                    <a:pt x="389" y="3"/>
                  </a:lnTo>
                  <a:lnTo>
                    <a:pt x="389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2705323" y="1549015"/>
              <a:ext cx="31818" cy="47726"/>
            </a:xfrm>
            <a:custGeom>
              <a:avLst/>
              <a:gdLst>
                <a:gd name="T0" fmla="*/ 0 w 6"/>
                <a:gd name="T1" fmla="*/ 6 h 9"/>
                <a:gd name="T2" fmla="*/ 0 w 6"/>
                <a:gd name="T3" fmla="*/ 9 h 9"/>
                <a:gd name="T4" fmla="*/ 3 w 6"/>
                <a:gd name="T5" fmla="*/ 9 h 9"/>
                <a:gd name="T6" fmla="*/ 6 w 6"/>
                <a:gd name="T7" fmla="*/ 9 h 9"/>
                <a:gd name="T8" fmla="*/ 6 w 6"/>
                <a:gd name="T9" fmla="*/ 6 h 9"/>
                <a:gd name="T10" fmla="*/ 6 w 6"/>
                <a:gd name="T11" fmla="*/ 3 h 9"/>
                <a:gd name="T12" fmla="*/ 3 w 6"/>
                <a:gd name="T13" fmla="*/ 0 h 9"/>
                <a:gd name="T14" fmla="*/ 0 w 6"/>
                <a:gd name="T15" fmla="*/ 3 h 9"/>
                <a:gd name="T16" fmla="*/ 0 w 6"/>
                <a:gd name="T17" fmla="*/ 6 h 9"/>
                <a:gd name="T18" fmla="*/ 0 w 6"/>
                <a:gd name="T19" fmla="*/ 6 h 9"/>
                <a:gd name="T20" fmla="*/ 0 w 6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0" y="9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Freeform 115"/>
            <p:cNvSpPr>
              <a:spLocks/>
            </p:cNvSpPr>
            <p:nvPr/>
          </p:nvSpPr>
          <p:spPr bwMode="auto">
            <a:xfrm>
              <a:off x="5425791" y="1564926"/>
              <a:ext cx="143184" cy="164393"/>
            </a:xfrm>
            <a:custGeom>
              <a:avLst/>
              <a:gdLst>
                <a:gd name="T0" fmla="*/ 12 w 27"/>
                <a:gd name="T1" fmla="*/ 6 h 31"/>
                <a:gd name="T2" fmla="*/ 9 w 27"/>
                <a:gd name="T3" fmla="*/ 15 h 31"/>
                <a:gd name="T4" fmla="*/ 3 w 27"/>
                <a:gd name="T5" fmla="*/ 21 h 31"/>
                <a:gd name="T6" fmla="*/ 0 w 27"/>
                <a:gd name="T7" fmla="*/ 27 h 31"/>
                <a:gd name="T8" fmla="*/ 3 w 27"/>
                <a:gd name="T9" fmla="*/ 31 h 31"/>
                <a:gd name="T10" fmla="*/ 9 w 27"/>
                <a:gd name="T11" fmla="*/ 31 h 31"/>
                <a:gd name="T12" fmla="*/ 9 w 27"/>
                <a:gd name="T13" fmla="*/ 27 h 31"/>
                <a:gd name="T14" fmla="*/ 15 w 27"/>
                <a:gd name="T15" fmla="*/ 18 h 31"/>
                <a:gd name="T16" fmla="*/ 21 w 27"/>
                <a:gd name="T17" fmla="*/ 15 h 31"/>
                <a:gd name="T18" fmla="*/ 24 w 27"/>
                <a:gd name="T19" fmla="*/ 9 h 31"/>
                <a:gd name="T20" fmla="*/ 27 w 27"/>
                <a:gd name="T21" fmla="*/ 6 h 31"/>
                <a:gd name="T22" fmla="*/ 27 w 27"/>
                <a:gd name="T23" fmla="*/ 0 h 31"/>
                <a:gd name="T24" fmla="*/ 21 w 27"/>
                <a:gd name="T25" fmla="*/ 0 h 31"/>
                <a:gd name="T26" fmla="*/ 15 w 27"/>
                <a:gd name="T27" fmla="*/ 3 h 31"/>
                <a:gd name="T28" fmla="*/ 12 w 27"/>
                <a:gd name="T29" fmla="*/ 6 h 31"/>
                <a:gd name="T30" fmla="*/ 12 w 27"/>
                <a:gd name="T31" fmla="*/ 6 h 31"/>
                <a:gd name="T32" fmla="*/ 12 w 27"/>
                <a:gd name="T3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12" y="6"/>
                  </a:moveTo>
                  <a:lnTo>
                    <a:pt x="9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15" y="18"/>
                  </a:lnTo>
                  <a:lnTo>
                    <a:pt x="21" y="15"/>
                  </a:lnTo>
                  <a:lnTo>
                    <a:pt x="24" y="9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Freeform 116"/>
            <p:cNvSpPr>
              <a:spLocks/>
            </p:cNvSpPr>
            <p:nvPr/>
          </p:nvSpPr>
          <p:spPr bwMode="auto">
            <a:xfrm>
              <a:off x="2609868" y="1580833"/>
              <a:ext cx="63637" cy="63637"/>
            </a:xfrm>
            <a:custGeom>
              <a:avLst/>
              <a:gdLst>
                <a:gd name="T0" fmla="*/ 0 w 12"/>
                <a:gd name="T1" fmla="*/ 3 h 12"/>
                <a:gd name="T2" fmla="*/ 3 w 12"/>
                <a:gd name="T3" fmla="*/ 6 h 12"/>
                <a:gd name="T4" fmla="*/ 6 w 12"/>
                <a:gd name="T5" fmla="*/ 9 h 12"/>
                <a:gd name="T6" fmla="*/ 9 w 12"/>
                <a:gd name="T7" fmla="*/ 12 h 12"/>
                <a:gd name="T8" fmla="*/ 12 w 12"/>
                <a:gd name="T9" fmla="*/ 9 h 12"/>
                <a:gd name="T10" fmla="*/ 12 w 12"/>
                <a:gd name="T11" fmla="*/ 3 h 12"/>
                <a:gd name="T12" fmla="*/ 9 w 12"/>
                <a:gd name="T13" fmla="*/ 3 h 12"/>
                <a:gd name="T14" fmla="*/ 6 w 12"/>
                <a:gd name="T15" fmla="*/ 0 h 12"/>
                <a:gd name="T16" fmla="*/ 3 w 12"/>
                <a:gd name="T17" fmla="*/ 0 h 12"/>
                <a:gd name="T18" fmla="*/ 0 w 12"/>
                <a:gd name="T19" fmla="*/ 3 h 12"/>
                <a:gd name="T20" fmla="*/ 0 w 12"/>
                <a:gd name="T21" fmla="*/ 3 h 12"/>
                <a:gd name="T22" fmla="*/ 0 w 12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2" y="3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Freeform 117"/>
            <p:cNvSpPr>
              <a:spLocks/>
            </p:cNvSpPr>
            <p:nvPr/>
          </p:nvSpPr>
          <p:spPr bwMode="auto">
            <a:xfrm>
              <a:off x="4137150" y="1856592"/>
              <a:ext cx="180304" cy="79544"/>
            </a:xfrm>
            <a:custGeom>
              <a:avLst/>
              <a:gdLst>
                <a:gd name="T0" fmla="*/ 0 w 34"/>
                <a:gd name="T1" fmla="*/ 3 h 15"/>
                <a:gd name="T2" fmla="*/ 3 w 34"/>
                <a:gd name="T3" fmla="*/ 9 h 15"/>
                <a:gd name="T4" fmla="*/ 6 w 34"/>
                <a:gd name="T5" fmla="*/ 12 h 15"/>
                <a:gd name="T6" fmla="*/ 18 w 34"/>
                <a:gd name="T7" fmla="*/ 15 h 15"/>
                <a:gd name="T8" fmla="*/ 28 w 34"/>
                <a:gd name="T9" fmla="*/ 12 h 15"/>
                <a:gd name="T10" fmla="*/ 34 w 34"/>
                <a:gd name="T11" fmla="*/ 6 h 15"/>
                <a:gd name="T12" fmla="*/ 34 w 34"/>
                <a:gd name="T13" fmla="*/ 3 h 15"/>
                <a:gd name="T14" fmla="*/ 28 w 34"/>
                <a:gd name="T15" fmla="*/ 0 h 15"/>
                <a:gd name="T16" fmla="*/ 18 w 34"/>
                <a:gd name="T17" fmla="*/ 0 h 15"/>
                <a:gd name="T18" fmla="*/ 3 w 34"/>
                <a:gd name="T19" fmla="*/ 0 h 15"/>
                <a:gd name="T20" fmla="*/ 0 w 34"/>
                <a:gd name="T21" fmla="*/ 3 h 15"/>
                <a:gd name="T22" fmla="*/ 0 w 34"/>
                <a:gd name="T23" fmla="*/ 3 h 15"/>
                <a:gd name="T24" fmla="*/ 0 w 34"/>
                <a:gd name="T2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5">
                  <a:moveTo>
                    <a:pt x="0" y="3"/>
                  </a:moveTo>
                  <a:lnTo>
                    <a:pt x="3" y="9"/>
                  </a:lnTo>
                  <a:lnTo>
                    <a:pt x="6" y="12"/>
                  </a:lnTo>
                  <a:lnTo>
                    <a:pt x="18" y="15"/>
                  </a:lnTo>
                  <a:lnTo>
                    <a:pt x="28" y="12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8" name="Freeform 118"/>
            <p:cNvSpPr>
              <a:spLocks/>
            </p:cNvSpPr>
            <p:nvPr/>
          </p:nvSpPr>
          <p:spPr bwMode="auto">
            <a:xfrm>
              <a:off x="4349272" y="2079321"/>
              <a:ext cx="190910" cy="212122"/>
            </a:xfrm>
            <a:custGeom>
              <a:avLst/>
              <a:gdLst>
                <a:gd name="T0" fmla="*/ 15 w 36"/>
                <a:gd name="T1" fmla="*/ 3 h 40"/>
                <a:gd name="T2" fmla="*/ 12 w 36"/>
                <a:gd name="T3" fmla="*/ 9 h 40"/>
                <a:gd name="T4" fmla="*/ 9 w 36"/>
                <a:gd name="T5" fmla="*/ 18 h 40"/>
                <a:gd name="T6" fmla="*/ 3 w 36"/>
                <a:gd name="T7" fmla="*/ 25 h 40"/>
                <a:gd name="T8" fmla="*/ 0 w 36"/>
                <a:gd name="T9" fmla="*/ 31 h 40"/>
                <a:gd name="T10" fmla="*/ 3 w 36"/>
                <a:gd name="T11" fmla="*/ 34 h 40"/>
                <a:gd name="T12" fmla="*/ 9 w 36"/>
                <a:gd name="T13" fmla="*/ 37 h 40"/>
                <a:gd name="T14" fmla="*/ 27 w 36"/>
                <a:gd name="T15" fmla="*/ 40 h 40"/>
                <a:gd name="T16" fmla="*/ 33 w 36"/>
                <a:gd name="T17" fmla="*/ 40 h 40"/>
                <a:gd name="T18" fmla="*/ 36 w 36"/>
                <a:gd name="T19" fmla="*/ 34 h 40"/>
                <a:gd name="T20" fmla="*/ 33 w 36"/>
                <a:gd name="T21" fmla="*/ 25 h 40"/>
                <a:gd name="T22" fmla="*/ 30 w 36"/>
                <a:gd name="T23" fmla="*/ 15 h 40"/>
                <a:gd name="T24" fmla="*/ 24 w 36"/>
                <a:gd name="T25" fmla="*/ 9 h 40"/>
                <a:gd name="T26" fmla="*/ 21 w 36"/>
                <a:gd name="T27" fmla="*/ 3 h 40"/>
                <a:gd name="T28" fmla="*/ 18 w 36"/>
                <a:gd name="T29" fmla="*/ 0 h 40"/>
                <a:gd name="T30" fmla="*/ 15 w 36"/>
                <a:gd name="T31" fmla="*/ 0 h 40"/>
                <a:gd name="T32" fmla="*/ 15 w 36"/>
                <a:gd name="T33" fmla="*/ 3 h 40"/>
                <a:gd name="T34" fmla="*/ 15 w 36"/>
                <a:gd name="T35" fmla="*/ 3 h 40"/>
                <a:gd name="T36" fmla="*/ 15 w 36"/>
                <a:gd name="T3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0">
                  <a:moveTo>
                    <a:pt x="15" y="3"/>
                  </a:moveTo>
                  <a:lnTo>
                    <a:pt x="12" y="9"/>
                  </a:lnTo>
                  <a:lnTo>
                    <a:pt x="9" y="18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9" y="37"/>
                  </a:lnTo>
                  <a:lnTo>
                    <a:pt x="27" y="40"/>
                  </a:lnTo>
                  <a:lnTo>
                    <a:pt x="33" y="40"/>
                  </a:lnTo>
                  <a:lnTo>
                    <a:pt x="36" y="34"/>
                  </a:lnTo>
                  <a:lnTo>
                    <a:pt x="33" y="25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9" name="Freeform 132"/>
            <p:cNvSpPr>
              <a:spLocks/>
            </p:cNvSpPr>
            <p:nvPr/>
          </p:nvSpPr>
          <p:spPr bwMode="auto">
            <a:xfrm>
              <a:off x="6905347" y="2450535"/>
              <a:ext cx="100760" cy="95455"/>
            </a:xfrm>
            <a:custGeom>
              <a:avLst/>
              <a:gdLst>
                <a:gd name="T0" fmla="*/ 3 w 19"/>
                <a:gd name="T1" fmla="*/ 3 h 18"/>
                <a:gd name="T2" fmla="*/ 0 w 19"/>
                <a:gd name="T3" fmla="*/ 6 h 18"/>
                <a:gd name="T4" fmla="*/ 0 w 19"/>
                <a:gd name="T5" fmla="*/ 12 h 18"/>
                <a:gd name="T6" fmla="*/ 3 w 19"/>
                <a:gd name="T7" fmla="*/ 18 h 18"/>
                <a:gd name="T8" fmla="*/ 6 w 19"/>
                <a:gd name="T9" fmla="*/ 18 h 18"/>
                <a:gd name="T10" fmla="*/ 12 w 19"/>
                <a:gd name="T11" fmla="*/ 18 h 18"/>
                <a:gd name="T12" fmla="*/ 16 w 19"/>
                <a:gd name="T13" fmla="*/ 12 h 18"/>
                <a:gd name="T14" fmla="*/ 19 w 19"/>
                <a:gd name="T15" fmla="*/ 9 h 18"/>
                <a:gd name="T16" fmla="*/ 12 w 19"/>
                <a:gd name="T17" fmla="*/ 3 h 18"/>
                <a:gd name="T18" fmla="*/ 6 w 19"/>
                <a:gd name="T19" fmla="*/ 0 h 18"/>
                <a:gd name="T20" fmla="*/ 3 w 19"/>
                <a:gd name="T21" fmla="*/ 3 h 18"/>
                <a:gd name="T22" fmla="*/ 3 w 19"/>
                <a:gd name="T23" fmla="*/ 3 h 18"/>
                <a:gd name="T24" fmla="*/ 3 w 19"/>
                <a:gd name="T2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8">
                  <a:moveTo>
                    <a:pt x="3" y="3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6" y="12"/>
                  </a:lnTo>
                  <a:lnTo>
                    <a:pt x="19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0" name="Freeform 133"/>
            <p:cNvSpPr>
              <a:spLocks/>
            </p:cNvSpPr>
            <p:nvPr/>
          </p:nvSpPr>
          <p:spPr bwMode="auto">
            <a:xfrm>
              <a:off x="6746255" y="2561901"/>
              <a:ext cx="190910" cy="180304"/>
            </a:xfrm>
            <a:custGeom>
              <a:avLst/>
              <a:gdLst>
                <a:gd name="T0" fmla="*/ 24 w 36"/>
                <a:gd name="T1" fmla="*/ 3 h 34"/>
                <a:gd name="T2" fmla="*/ 21 w 36"/>
                <a:gd name="T3" fmla="*/ 9 h 34"/>
                <a:gd name="T4" fmla="*/ 18 w 36"/>
                <a:gd name="T5" fmla="*/ 15 h 34"/>
                <a:gd name="T6" fmla="*/ 12 w 36"/>
                <a:gd name="T7" fmla="*/ 21 h 34"/>
                <a:gd name="T8" fmla="*/ 6 w 36"/>
                <a:gd name="T9" fmla="*/ 25 h 34"/>
                <a:gd name="T10" fmla="*/ 0 w 36"/>
                <a:gd name="T11" fmla="*/ 31 h 34"/>
                <a:gd name="T12" fmla="*/ 3 w 36"/>
                <a:gd name="T13" fmla="*/ 34 h 34"/>
                <a:gd name="T14" fmla="*/ 6 w 36"/>
                <a:gd name="T15" fmla="*/ 34 h 34"/>
                <a:gd name="T16" fmla="*/ 15 w 36"/>
                <a:gd name="T17" fmla="*/ 34 h 34"/>
                <a:gd name="T18" fmla="*/ 21 w 36"/>
                <a:gd name="T19" fmla="*/ 31 h 34"/>
                <a:gd name="T20" fmla="*/ 27 w 36"/>
                <a:gd name="T21" fmla="*/ 28 h 34"/>
                <a:gd name="T22" fmla="*/ 36 w 36"/>
                <a:gd name="T23" fmla="*/ 12 h 34"/>
                <a:gd name="T24" fmla="*/ 36 w 36"/>
                <a:gd name="T25" fmla="*/ 6 h 34"/>
                <a:gd name="T26" fmla="*/ 36 w 36"/>
                <a:gd name="T27" fmla="*/ 3 h 34"/>
                <a:gd name="T28" fmla="*/ 30 w 36"/>
                <a:gd name="T29" fmla="*/ 0 h 34"/>
                <a:gd name="T30" fmla="*/ 27 w 36"/>
                <a:gd name="T31" fmla="*/ 0 h 34"/>
                <a:gd name="T32" fmla="*/ 24 w 36"/>
                <a:gd name="T33" fmla="*/ 3 h 34"/>
                <a:gd name="T34" fmla="*/ 24 w 36"/>
                <a:gd name="T35" fmla="*/ 3 h 34"/>
                <a:gd name="T36" fmla="*/ 24 w 36"/>
                <a:gd name="T3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4">
                  <a:moveTo>
                    <a:pt x="24" y="3"/>
                  </a:moveTo>
                  <a:lnTo>
                    <a:pt x="21" y="9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15" y="34"/>
                  </a:lnTo>
                  <a:lnTo>
                    <a:pt x="21" y="31"/>
                  </a:lnTo>
                  <a:lnTo>
                    <a:pt x="27" y="28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6571252" y="2917204"/>
              <a:ext cx="31818" cy="47726"/>
            </a:xfrm>
            <a:custGeom>
              <a:avLst/>
              <a:gdLst>
                <a:gd name="T0" fmla="*/ 3 w 6"/>
                <a:gd name="T1" fmla="*/ 3 h 9"/>
                <a:gd name="T2" fmla="*/ 0 w 6"/>
                <a:gd name="T3" fmla="*/ 9 h 9"/>
                <a:gd name="T4" fmla="*/ 6 w 6"/>
                <a:gd name="T5" fmla="*/ 9 h 9"/>
                <a:gd name="T6" fmla="*/ 6 w 6"/>
                <a:gd name="T7" fmla="*/ 3 h 9"/>
                <a:gd name="T8" fmla="*/ 3 w 6"/>
                <a:gd name="T9" fmla="*/ 0 h 9"/>
                <a:gd name="T10" fmla="*/ 3 w 6"/>
                <a:gd name="T11" fmla="*/ 3 h 9"/>
                <a:gd name="T12" fmla="*/ 3 w 6"/>
                <a:gd name="T13" fmla="*/ 3 h 9"/>
                <a:gd name="T14" fmla="*/ 3 w 6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2933353" y="2949022"/>
              <a:ext cx="111366" cy="79544"/>
            </a:xfrm>
            <a:custGeom>
              <a:avLst/>
              <a:gdLst>
                <a:gd name="T0" fmla="*/ 0 w 21"/>
                <a:gd name="T1" fmla="*/ 3 h 15"/>
                <a:gd name="T2" fmla="*/ 3 w 21"/>
                <a:gd name="T3" fmla="*/ 6 h 15"/>
                <a:gd name="T4" fmla="*/ 9 w 21"/>
                <a:gd name="T5" fmla="*/ 12 h 15"/>
                <a:gd name="T6" fmla="*/ 15 w 21"/>
                <a:gd name="T7" fmla="*/ 15 h 15"/>
                <a:gd name="T8" fmla="*/ 18 w 21"/>
                <a:gd name="T9" fmla="*/ 15 h 15"/>
                <a:gd name="T10" fmla="*/ 21 w 21"/>
                <a:gd name="T11" fmla="*/ 12 h 15"/>
                <a:gd name="T12" fmla="*/ 15 w 21"/>
                <a:gd name="T13" fmla="*/ 6 h 15"/>
                <a:gd name="T14" fmla="*/ 6 w 21"/>
                <a:gd name="T15" fmla="*/ 0 h 15"/>
                <a:gd name="T16" fmla="*/ 3 w 21"/>
                <a:gd name="T17" fmla="*/ 0 h 15"/>
                <a:gd name="T18" fmla="*/ 0 w 21"/>
                <a:gd name="T19" fmla="*/ 3 h 15"/>
                <a:gd name="T20" fmla="*/ 0 w 21"/>
                <a:gd name="T21" fmla="*/ 3 h 15"/>
                <a:gd name="T22" fmla="*/ 0 w 2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15" y="6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Freeform 137"/>
            <p:cNvSpPr>
              <a:spLocks/>
            </p:cNvSpPr>
            <p:nvPr/>
          </p:nvSpPr>
          <p:spPr bwMode="auto">
            <a:xfrm>
              <a:off x="3060627" y="3028570"/>
              <a:ext cx="95455" cy="63637"/>
            </a:xfrm>
            <a:custGeom>
              <a:avLst/>
              <a:gdLst>
                <a:gd name="T0" fmla="*/ 3 w 18"/>
                <a:gd name="T1" fmla="*/ 3 h 12"/>
                <a:gd name="T2" fmla="*/ 0 w 18"/>
                <a:gd name="T3" fmla="*/ 9 h 12"/>
                <a:gd name="T4" fmla="*/ 3 w 18"/>
                <a:gd name="T5" fmla="*/ 12 h 12"/>
                <a:gd name="T6" fmla="*/ 15 w 18"/>
                <a:gd name="T7" fmla="*/ 12 h 12"/>
                <a:gd name="T8" fmla="*/ 18 w 18"/>
                <a:gd name="T9" fmla="*/ 9 h 12"/>
                <a:gd name="T10" fmla="*/ 18 w 18"/>
                <a:gd name="T11" fmla="*/ 6 h 12"/>
                <a:gd name="T12" fmla="*/ 12 w 18"/>
                <a:gd name="T13" fmla="*/ 0 h 12"/>
                <a:gd name="T14" fmla="*/ 3 w 18"/>
                <a:gd name="T15" fmla="*/ 3 h 12"/>
                <a:gd name="T16" fmla="*/ 3 w 18"/>
                <a:gd name="T17" fmla="*/ 3 h 12"/>
                <a:gd name="T18" fmla="*/ 3 w 18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3" y="3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15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518222" y="3076296"/>
              <a:ext cx="100760" cy="79544"/>
            </a:xfrm>
            <a:custGeom>
              <a:avLst/>
              <a:gdLst>
                <a:gd name="T0" fmla="*/ 13 w 19"/>
                <a:gd name="T1" fmla="*/ 3 h 15"/>
                <a:gd name="T2" fmla="*/ 10 w 19"/>
                <a:gd name="T3" fmla="*/ 9 h 15"/>
                <a:gd name="T4" fmla="*/ 7 w 19"/>
                <a:gd name="T5" fmla="*/ 9 h 15"/>
                <a:gd name="T6" fmla="*/ 0 w 19"/>
                <a:gd name="T7" fmla="*/ 9 h 15"/>
                <a:gd name="T8" fmla="*/ 0 w 19"/>
                <a:gd name="T9" fmla="*/ 9 h 15"/>
                <a:gd name="T10" fmla="*/ 7 w 19"/>
                <a:gd name="T11" fmla="*/ 15 h 15"/>
                <a:gd name="T12" fmla="*/ 13 w 19"/>
                <a:gd name="T13" fmla="*/ 12 h 15"/>
                <a:gd name="T14" fmla="*/ 16 w 19"/>
                <a:gd name="T15" fmla="*/ 9 h 15"/>
                <a:gd name="T16" fmla="*/ 19 w 19"/>
                <a:gd name="T17" fmla="*/ 3 h 15"/>
                <a:gd name="T18" fmla="*/ 16 w 19"/>
                <a:gd name="T19" fmla="*/ 0 h 15"/>
                <a:gd name="T20" fmla="*/ 13 w 19"/>
                <a:gd name="T21" fmla="*/ 0 h 15"/>
                <a:gd name="T22" fmla="*/ 13 w 19"/>
                <a:gd name="T23" fmla="*/ 3 h 15"/>
                <a:gd name="T24" fmla="*/ 13 w 19"/>
                <a:gd name="T25" fmla="*/ 3 h 15"/>
                <a:gd name="T26" fmla="*/ 13 w 19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lnTo>
                    <a:pt x="10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15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Freeform 140"/>
            <p:cNvSpPr>
              <a:spLocks/>
            </p:cNvSpPr>
            <p:nvPr/>
          </p:nvSpPr>
          <p:spPr bwMode="auto">
            <a:xfrm>
              <a:off x="6539434" y="3177056"/>
              <a:ext cx="79548" cy="143181"/>
            </a:xfrm>
            <a:custGeom>
              <a:avLst/>
              <a:gdLst>
                <a:gd name="T0" fmla="*/ 3 w 15"/>
                <a:gd name="T1" fmla="*/ 9 h 27"/>
                <a:gd name="T2" fmla="*/ 3 w 15"/>
                <a:gd name="T3" fmla="*/ 18 h 27"/>
                <a:gd name="T4" fmla="*/ 9 w 15"/>
                <a:gd name="T5" fmla="*/ 24 h 27"/>
                <a:gd name="T6" fmla="*/ 12 w 15"/>
                <a:gd name="T7" fmla="*/ 27 h 27"/>
                <a:gd name="T8" fmla="*/ 15 w 15"/>
                <a:gd name="T9" fmla="*/ 21 h 27"/>
                <a:gd name="T10" fmla="*/ 12 w 15"/>
                <a:gd name="T11" fmla="*/ 15 h 27"/>
                <a:gd name="T12" fmla="*/ 9 w 15"/>
                <a:gd name="T13" fmla="*/ 9 h 27"/>
                <a:gd name="T14" fmla="*/ 6 w 15"/>
                <a:gd name="T15" fmla="*/ 3 h 27"/>
                <a:gd name="T16" fmla="*/ 3 w 15"/>
                <a:gd name="T17" fmla="*/ 0 h 27"/>
                <a:gd name="T18" fmla="*/ 0 w 15"/>
                <a:gd name="T19" fmla="*/ 3 h 27"/>
                <a:gd name="T20" fmla="*/ 3 w 15"/>
                <a:gd name="T21" fmla="*/ 9 h 27"/>
                <a:gd name="T22" fmla="*/ 3 w 15"/>
                <a:gd name="T23" fmla="*/ 9 h 27"/>
                <a:gd name="T24" fmla="*/ 3 w 15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7">
                  <a:moveTo>
                    <a:pt x="3" y="9"/>
                  </a:moveTo>
                  <a:lnTo>
                    <a:pt x="3" y="18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5" y="21"/>
                  </a:lnTo>
                  <a:lnTo>
                    <a:pt x="12" y="15"/>
                  </a:lnTo>
                  <a:lnTo>
                    <a:pt x="9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6650800" y="3415692"/>
              <a:ext cx="15911" cy="31818"/>
            </a:xfrm>
            <a:custGeom>
              <a:avLst/>
              <a:gdLst>
                <a:gd name="T0" fmla="*/ 0 w 3"/>
                <a:gd name="T1" fmla="*/ 3 h 6"/>
                <a:gd name="T2" fmla="*/ 3 w 3"/>
                <a:gd name="T3" fmla="*/ 6 h 6"/>
                <a:gd name="T4" fmla="*/ 3 w 3"/>
                <a:gd name="T5" fmla="*/ 3 h 6"/>
                <a:gd name="T6" fmla="*/ 0 w 3"/>
                <a:gd name="T7" fmla="*/ 0 h 6"/>
                <a:gd name="T8" fmla="*/ 0 w 3"/>
                <a:gd name="T9" fmla="*/ 3 h 6"/>
                <a:gd name="T10" fmla="*/ 0 w 3"/>
                <a:gd name="T11" fmla="*/ 3 h 6"/>
                <a:gd name="T12" fmla="*/ 0 w 3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698526" y="3447510"/>
              <a:ext cx="323488" cy="228030"/>
            </a:xfrm>
            <a:custGeom>
              <a:avLst/>
              <a:gdLst>
                <a:gd name="T0" fmla="*/ 0 w 61"/>
                <a:gd name="T1" fmla="*/ 3 h 43"/>
                <a:gd name="T2" fmla="*/ 3 w 61"/>
                <a:gd name="T3" fmla="*/ 6 h 43"/>
                <a:gd name="T4" fmla="*/ 9 w 61"/>
                <a:gd name="T5" fmla="*/ 12 h 43"/>
                <a:gd name="T6" fmla="*/ 15 w 61"/>
                <a:gd name="T7" fmla="*/ 18 h 43"/>
                <a:gd name="T8" fmla="*/ 18 w 61"/>
                <a:gd name="T9" fmla="*/ 24 h 43"/>
                <a:gd name="T10" fmla="*/ 21 w 61"/>
                <a:gd name="T11" fmla="*/ 27 h 43"/>
                <a:gd name="T12" fmla="*/ 24 w 61"/>
                <a:gd name="T13" fmla="*/ 30 h 43"/>
                <a:gd name="T14" fmla="*/ 39 w 61"/>
                <a:gd name="T15" fmla="*/ 33 h 43"/>
                <a:gd name="T16" fmla="*/ 45 w 61"/>
                <a:gd name="T17" fmla="*/ 36 h 43"/>
                <a:gd name="T18" fmla="*/ 48 w 61"/>
                <a:gd name="T19" fmla="*/ 40 h 43"/>
                <a:gd name="T20" fmla="*/ 58 w 61"/>
                <a:gd name="T21" fmla="*/ 43 h 43"/>
                <a:gd name="T22" fmla="*/ 61 w 61"/>
                <a:gd name="T23" fmla="*/ 40 h 43"/>
                <a:gd name="T24" fmla="*/ 58 w 61"/>
                <a:gd name="T25" fmla="*/ 33 h 43"/>
                <a:gd name="T26" fmla="*/ 55 w 61"/>
                <a:gd name="T27" fmla="*/ 30 h 43"/>
                <a:gd name="T28" fmla="*/ 55 w 61"/>
                <a:gd name="T29" fmla="*/ 24 h 43"/>
                <a:gd name="T30" fmla="*/ 51 w 61"/>
                <a:gd name="T31" fmla="*/ 21 h 43"/>
                <a:gd name="T32" fmla="*/ 42 w 61"/>
                <a:gd name="T33" fmla="*/ 15 h 43"/>
                <a:gd name="T34" fmla="*/ 30 w 61"/>
                <a:gd name="T35" fmla="*/ 9 h 43"/>
                <a:gd name="T36" fmla="*/ 18 w 61"/>
                <a:gd name="T37" fmla="*/ 6 h 43"/>
                <a:gd name="T38" fmla="*/ 12 w 61"/>
                <a:gd name="T39" fmla="*/ 6 h 43"/>
                <a:gd name="T40" fmla="*/ 9 w 61"/>
                <a:gd name="T41" fmla="*/ 3 h 43"/>
                <a:gd name="T42" fmla="*/ 3 w 61"/>
                <a:gd name="T43" fmla="*/ 0 h 43"/>
                <a:gd name="T44" fmla="*/ 0 w 61"/>
                <a:gd name="T45" fmla="*/ 3 h 43"/>
                <a:gd name="T46" fmla="*/ 0 w 61"/>
                <a:gd name="T47" fmla="*/ 3 h 43"/>
                <a:gd name="T48" fmla="*/ 0 w 61"/>
                <a:gd name="T4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3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8"/>
                  </a:lnTo>
                  <a:lnTo>
                    <a:pt x="18" y="24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39" y="33"/>
                  </a:lnTo>
                  <a:lnTo>
                    <a:pt x="45" y="36"/>
                  </a:lnTo>
                  <a:lnTo>
                    <a:pt x="48" y="40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58" y="33"/>
                  </a:lnTo>
                  <a:lnTo>
                    <a:pt x="55" y="30"/>
                  </a:lnTo>
                  <a:lnTo>
                    <a:pt x="55" y="24"/>
                  </a:lnTo>
                  <a:lnTo>
                    <a:pt x="51" y="21"/>
                  </a:lnTo>
                  <a:lnTo>
                    <a:pt x="42" y="15"/>
                  </a:lnTo>
                  <a:lnTo>
                    <a:pt x="30" y="9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9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0" name="Freeform 147"/>
            <p:cNvSpPr>
              <a:spLocks/>
            </p:cNvSpPr>
            <p:nvPr/>
          </p:nvSpPr>
          <p:spPr bwMode="auto">
            <a:xfrm>
              <a:off x="5250792" y="3691451"/>
              <a:ext cx="127273" cy="254547"/>
            </a:xfrm>
            <a:custGeom>
              <a:avLst/>
              <a:gdLst>
                <a:gd name="T0" fmla="*/ 12 w 24"/>
                <a:gd name="T1" fmla="*/ 12 h 48"/>
                <a:gd name="T2" fmla="*/ 3 w 24"/>
                <a:gd name="T3" fmla="*/ 30 h 48"/>
                <a:gd name="T4" fmla="*/ 0 w 24"/>
                <a:gd name="T5" fmla="*/ 45 h 48"/>
                <a:gd name="T6" fmla="*/ 3 w 24"/>
                <a:gd name="T7" fmla="*/ 48 h 48"/>
                <a:gd name="T8" fmla="*/ 9 w 24"/>
                <a:gd name="T9" fmla="*/ 45 h 48"/>
                <a:gd name="T10" fmla="*/ 15 w 24"/>
                <a:gd name="T11" fmla="*/ 36 h 48"/>
                <a:gd name="T12" fmla="*/ 21 w 24"/>
                <a:gd name="T13" fmla="*/ 18 h 48"/>
                <a:gd name="T14" fmla="*/ 24 w 24"/>
                <a:gd name="T15" fmla="*/ 6 h 48"/>
                <a:gd name="T16" fmla="*/ 24 w 24"/>
                <a:gd name="T17" fmla="*/ 3 h 48"/>
                <a:gd name="T18" fmla="*/ 21 w 24"/>
                <a:gd name="T19" fmla="*/ 0 h 48"/>
                <a:gd name="T20" fmla="*/ 18 w 24"/>
                <a:gd name="T21" fmla="*/ 3 h 48"/>
                <a:gd name="T22" fmla="*/ 12 w 24"/>
                <a:gd name="T23" fmla="*/ 12 h 48"/>
                <a:gd name="T24" fmla="*/ 12 w 24"/>
                <a:gd name="T25" fmla="*/ 12 h 48"/>
                <a:gd name="T26" fmla="*/ 12 w 24"/>
                <a:gd name="T2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12" y="12"/>
                  </a:moveTo>
                  <a:lnTo>
                    <a:pt x="3" y="30"/>
                  </a:lnTo>
                  <a:lnTo>
                    <a:pt x="0" y="45"/>
                  </a:lnTo>
                  <a:lnTo>
                    <a:pt x="3" y="48"/>
                  </a:lnTo>
                  <a:lnTo>
                    <a:pt x="9" y="45"/>
                  </a:lnTo>
                  <a:lnTo>
                    <a:pt x="15" y="36"/>
                  </a:lnTo>
                  <a:lnTo>
                    <a:pt x="21" y="18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" name="Freeform 148"/>
            <p:cNvSpPr>
              <a:spLocks/>
            </p:cNvSpPr>
            <p:nvPr/>
          </p:nvSpPr>
          <p:spPr bwMode="auto">
            <a:xfrm>
              <a:off x="6438678" y="3691451"/>
              <a:ext cx="694703" cy="578032"/>
            </a:xfrm>
            <a:custGeom>
              <a:avLst/>
              <a:gdLst>
                <a:gd name="T0" fmla="*/ 49 w 131"/>
                <a:gd name="T1" fmla="*/ 6 h 109"/>
                <a:gd name="T2" fmla="*/ 46 w 131"/>
                <a:gd name="T3" fmla="*/ 9 h 109"/>
                <a:gd name="T4" fmla="*/ 40 w 131"/>
                <a:gd name="T5" fmla="*/ 9 h 109"/>
                <a:gd name="T6" fmla="*/ 34 w 131"/>
                <a:gd name="T7" fmla="*/ 9 h 109"/>
                <a:gd name="T8" fmla="*/ 28 w 131"/>
                <a:gd name="T9" fmla="*/ 12 h 109"/>
                <a:gd name="T10" fmla="*/ 22 w 131"/>
                <a:gd name="T11" fmla="*/ 18 h 109"/>
                <a:gd name="T12" fmla="*/ 22 w 131"/>
                <a:gd name="T13" fmla="*/ 21 h 109"/>
                <a:gd name="T14" fmla="*/ 22 w 131"/>
                <a:gd name="T15" fmla="*/ 27 h 109"/>
                <a:gd name="T16" fmla="*/ 15 w 131"/>
                <a:gd name="T17" fmla="*/ 30 h 109"/>
                <a:gd name="T18" fmla="*/ 6 w 131"/>
                <a:gd name="T19" fmla="*/ 36 h 109"/>
                <a:gd name="T20" fmla="*/ 3 w 131"/>
                <a:gd name="T21" fmla="*/ 42 h 109"/>
                <a:gd name="T22" fmla="*/ 0 w 131"/>
                <a:gd name="T23" fmla="*/ 51 h 109"/>
                <a:gd name="T24" fmla="*/ 0 w 131"/>
                <a:gd name="T25" fmla="*/ 60 h 109"/>
                <a:gd name="T26" fmla="*/ 3 w 131"/>
                <a:gd name="T27" fmla="*/ 69 h 109"/>
                <a:gd name="T28" fmla="*/ 6 w 131"/>
                <a:gd name="T29" fmla="*/ 78 h 109"/>
                <a:gd name="T30" fmla="*/ 6 w 131"/>
                <a:gd name="T31" fmla="*/ 88 h 109"/>
                <a:gd name="T32" fmla="*/ 6 w 131"/>
                <a:gd name="T33" fmla="*/ 91 h 109"/>
                <a:gd name="T34" fmla="*/ 9 w 131"/>
                <a:gd name="T35" fmla="*/ 91 h 109"/>
                <a:gd name="T36" fmla="*/ 19 w 131"/>
                <a:gd name="T37" fmla="*/ 91 h 109"/>
                <a:gd name="T38" fmla="*/ 28 w 131"/>
                <a:gd name="T39" fmla="*/ 91 h 109"/>
                <a:gd name="T40" fmla="*/ 34 w 131"/>
                <a:gd name="T41" fmla="*/ 85 h 109"/>
                <a:gd name="T42" fmla="*/ 40 w 131"/>
                <a:gd name="T43" fmla="*/ 81 h 109"/>
                <a:gd name="T44" fmla="*/ 49 w 131"/>
                <a:gd name="T45" fmla="*/ 81 h 109"/>
                <a:gd name="T46" fmla="*/ 61 w 131"/>
                <a:gd name="T47" fmla="*/ 85 h 109"/>
                <a:gd name="T48" fmla="*/ 76 w 131"/>
                <a:gd name="T49" fmla="*/ 97 h 109"/>
                <a:gd name="T50" fmla="*/ 88 w 131"/>
                <a:gd name="T51" fmla="*/ 106 h 109"/>
                <a:gd name="T52" fmla="*/ 100 w 131"/>
                <a:gd name="T53" fmla="*/ 109 h 109"/>
                <a:gd name="T54" fmla="*/ 113 w 131"/>
                <a:gd name="T55" fmla="*/ 106 h 109"/>
                <a:gd name="T56" fmla="*/ 119 w 131"/>
                <a:gd name="T57" fmla="*/ 100 h 109"/>
                <a:gd name="T58" fmla="*/ 119 w 131"/>
                <a:gd name="T59" fmla="*/ 97 h 109"/>
                <a:gd name="T60" fmla="*/ 122 w 131"/>
                <a:gd name="T61" fmla="*/ 91 h 109"/>
                <a:gd name="T62" fmla="*/ 125 w 131"/>
                <a:gd name="T63" fmla="*/ 88 h 109"/>
                <a:gd name="T64" fmla="*/ 131 w 131"/>
                <a:gd name="T65" fmla="*/ 81 h 109"/>
                <a:gd name="T66" fmla="*/ 131 w 131"/>
                <a:gd name="T67" fmla="*/ 75 h 109"/>
                <a:gd name="T68" fmla="*/ 131 w 131"/>
                <a:gd name="T69" fmla="*/ 66 h 109"/>
                <a:gd name="T70" fmla="*/ 128 w 131"/>
                <a:gd name="T71" fmla="*/ 54 h 109"/>
                <a:gd name="T72" fmla="*/ 122 w 131"/>
                <a:gd name="T73" fmla="*/ 45 h 109"/>
                <a:gd name="T74" fmla="*/ 119 w 131"/>
                <a:gd name="T75" fmla="*/ 39 h 109"/>
                <a:gd name="T76" fmla="*/ 116 w 131"/>
                <a:gd name="T77" fmla="*/ 36 h 109"/>
                <a:gd name="T78" fmla="*/ 113 w 131"/>
                <a:gd name="T79" fmla="*/ 33 h 109"/>
                <a:gd name="T80" fmla="*/ 107 w 131"/>
                <a:gd name="T81" fmla="*/ 27 h 109"/>
                <a:gd name="T82" fmla="*/ 97 w 131"/>
                <a:gd name="T83" fmla="*/ 21 h 109"/>
                <a:gd name="T84" fmla="*/ 94 w 131"/>
                <a:gd name="T85" fmla="*/ 12 h 109"/>
                <a:gd name="T86" fmla="*/ 88 w 131"/>
                <a:gd name="T87" fmla="*/ 3 h 109"/>
                <a:gd name="T88" fmla="*/ 85 w 131"/>
                <a:gd name="T89" fmla="*/ 0 h 109"/>
                <a:gd name="T90" fmla="*/ 82 w 131"/>
                <a:gd name="T91" fmla="*/ 3 h 109"/>
                <a:gd name="T92" fmla="*/ 82 w 131"/>
                <a:gd name="T93" fmla="*/ 9 h 109"/>
                <a:gd name="T94" fmla="*/ 79 w 131"/>
                <a:gd name="T95" fmla="*/ 15 h 109"/>
                <a:gd name="T96" fmla="*/ 76 w 131"/>
                <a:gd name="T97" fmla="*/ 18 h 109"/>
                <a:gd name="T98" fmla="*/ 70 w 131"/>
                <a:gd name="T99" fmla="*/ 15 h 109"/>
                <a:gd name="T100" fmla="*/ 70 w 131"/>
                <a:gd name="T101" fmla="*/ 6 h 109"/>
                <a:gd name="T102" fmla="*/ 67 w 131"/>
                <a:gd name="T103" fmla="*/ 0 h 109"/>
                <a:gd name="T104" fmla="*/ 61 w 131"/>
                <a:gd name="T105" fmla="*/ 0 h 109"/>
                <a:gd name="T106" fmla="*/ 52 w 131"/>
                <a:gd name="T107" fmla="*/ 0 h 109"/>
                <a:gd name="T108" fmla="*/ 49 w 131"/>
                <a:gd name="T109" fmla="*/ 6 h 109"/>
                <a:gd name="T110" fmla="*/ 49 w 131"/>
                <a:gd name="T111" fmla="*/ 6 h 109"/>
                <a:gd name="T112" fmla="*/ 49 w 131"/>
                <a:gd name="T113" fmla="*/ 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109">
                  <a:moveTo>
                    <a:pt x="49" y="6"/>
                  </a:moveTo>
                  <a:lnTo>
                    <a:pt x="46" y="9"/>
                  </a:lnTo>
                  <a:lnTo>
                    <a:pt x="40" y="9"/>
                  </a:lnTo>
                  <a:lnTo>
                    <a:pt x="34" y="9"/>
                  </a:lnTo>
                  <a:lnTo>
                    <a:pt x="28" y="12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3" y="69"/>
                  </a:lnTo>
                  <a:lnTo>
                    <a:pt x="6" y="78"/>
                  </a:lnTo>
                  <a:lnTo>
                    <a:pt x="6" y="88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19" y="91"/>
                  </a:lnTo>
                  <a:lnTo>
                    <a:pt x="28" y="91"/>
                  </a:lnTo>
                  <a:lnTo>
                    <a:pt x="34" y="85"/>
                  </a:lnTo>
                  <a:lnTo>
                    <a:pt x="40" y="81"/>
                  </a:lnTo>
                  <a:lnTo>
                    <a:pt x="49" y="81"/>
                  </a:lnTo>
                  <a:lnTo>
                    <a:pt x="61" y="85"/>
                  </a:lnTo>
                  <a:lnTo>
                    <a:pt x="76" y="97"/>
                  </a:lnTo>
                  <a:lnTo>
                    <a:pt x="88" y="106"/>
                  </a:lnTo>
                  <a:lnTo>
                    <a:pt x="100" y="109"/>
                  </a:lnTo>
                  <a:lnTo>
                    <a:pt x="113" y="106"/>
                  </a:lnTo>
                  <a:lnTo>
                    <a:pt x="119" y="100"/>
                  </a:lnTo>
                  <a:lnTo>
                    <a:pt x="119" y="97"/>
                  </a:lnTo>
                  <a:lnTo>
                    <a:pt x="122" y="91"/>
                  </a:lnTo>
                  <a:lnTo>
                    <a:pt x="125" y="88"/>
                  </a:lnTo>
                  <a:lnTo>
                    <a:pt x="131" y="81"/>
                  </a:lnTo>
                  <a:lnTo>
                    <a:pt x="131" y="75"/>
                  </a:lnTo>
                  <a:lnTo>
                    <a:pt x="131" y="66"/>
                  </a:lnTo>
                  <a:lnTo>
                    <a:pt x="128" y="54"/>
                  </a:lnTo>
                  <a:lnTo>
                    <a:pt x="122" y="45"/>
                  </a:lnTo>
                  <a:lnTo>
                    <a:pt x="119" y="39"/>
                  </a:lnTo>
                  <a:lnTo>
                    <a:pt x="116" y="36"/>
                  </a:lnTo>
                  <a:lnTo>
                    <a:pt x="113" y="33"/>
                  </a:lnTo>
                  <a:lnTo>
                    <a:pt x="107" y="27"/>
                  </a:lnTo>
                  <a:lnTo>
                    <a:pt x="97" y="21"/>
                  </a:lnTo>
                  <a:lnTo>
                    <a:pt x="94" y="12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2" y="3"/>
                  </a:lnTo>
                  <a:lnTo>
                    <a:pt x="82" y="9"/>
                  </a:lnTo>
                  <a:lnTo>
                    <a:pt x="79" y="15"/>
                  </a:lnTo>
                  <a:lnTo>
                    <a:pt x="76" y="18"/>
                  </a:lnTo>
                  <a:lnTo>
                    <a:pt x="70" y="15"/>
                  </a:lnTo>
                  <a:lnTo>
                    <a:pt x="70" y="6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6953073" y="4333123"/>
              <a:ext cx="53031" cy="47726"/>
            </a:xfrm>
            <a:custGeom>
              <a:avLst/>
              <a:gdLst>
                <a:gd name="T0" fmla="*/ 0 w 10"/>
                <a:gd name="T1" fmla="*/ 3 h 9"/>
                <a:gd name="T2" fmla="*/ 7 w 10"/>
                <a:gd name="T3" fmla="*/ 9 h 9"/>
                <a:gd name="T4" fmla="*/ 10 w 10"/>
                <a:gd name="T5" fmla="*/ 9 h 9"/>
                <a:gd name="T6" fmla="*/ 10 w 10"/>
                <a:gd name="T7" fmla="*/ 6 h 9"/>
                <a:gd name="T8" fmla="*/ 3 w 10"/>
                <a:gd name="T9" fmla="*/ 0 h 9"/>
                <a:gd name="T10" fmla="*/ 0 w 10"/>
                <a:gd name="T11" fmla="*/ 0 h 9"/>
                <a:gd name="T12" fmla="*/ 0 w 10"/>
                <a:gd name="T13" fmla="*/ 3 h 9"/>
                <a:gd name="T14" fmla="*/ 0 w 10"/>
                <a:gd name="T15" fmla="*/ 3 h 9"/>
                <a:gd name="T16" fmla="*/ 0 w 10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0" y="3"/>
                  </a:moveTo>
                  <a:lnTo>
                    <a:pt x="7" y="9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1" name="Freeform 100"/>
          <p:cNvSpPr/>
          <p:nvPr/>
        </p:nvSpPr>
        <p:spPr>
          <a:xfrm>
            <a:off x="4071934" y="357176"/>
            <a:ext cx="4000528" cy="714337"/>
          </a:xfrm>
          <a:custGeom>
            <a:avLst/>
            <a:gdLst>
              <a:gd name="connsiteX0" fmla="*/ 0 w 4143404"/>
              <a:gd name="connsiteY0" fmla="*/ 0 h 767958"/>
              <a:gd name="connsiteX1" fmla="*/ 4143404 w 4143404"/>
              <a:gd name="connsiteY1" fmla="*/ 0 h 767958"/>
              <a:gd name="connsiteX2" fmla="*/ 4143404 w 4143404"/>
              <a:gd name="connsiteY2" fmla="*/ 767958 h 767958"/>
              <a:gd name="connsiteX3" fmla="*/ 0 w 4143404"/>
              <a:gd name="connsiteY3" fmla="*/ 767958 h 767958"/>
              <a:gd name="connsiteX4" fmla="*/ 0 w 4143404"/>
              <a:gd name="connsiteY4" fmla="*/ 0 h 767958"/>
              <a:gd name="connsiteX0" fmla="*/ 0 w 4143404"/>
              <a:gd name="connsiteY0" fmla="*/ 0 h 767958"/>
              <a:gd name="connsiteX1" fmla="*/ 4143404 w 4143404"/>
              <a:gd name="connsiteY1" fmla="*/ 0 h 767958"/>
              <a:gd name="connsiteX2" fmla="*/ 4143404 w 4143404"/>
              <a:gd name="connsiteY2" fmla="*/ 767958 h 767958"/>
              <a:gd name="connsiteX3" fmla="*/ 0 w 4143404"/>
              <a:gd name="connsiteY3" fmla="*/ 767958 h 767958"/>
              <a:gd name="connsiteX4" fmla="*/ 282486 w 4143404"/>
              <a:gd name="connsiteY4" fmla="*/ 344822 h 767958"/>
              <a:gd name="connsiteX5" fmla="*/ 0 w 4143404"/>
              <a:gd name="connsiteY5" fmla="*/ 0 h 76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3404" h="767958">
                <a:moveTo>
                  <a:pt x="0" y="0"/>
                </a:moveTo>
                <a:lnTo>
                  <a:pt x="4143404" y="0"/>
                </a:lnTo>
                <a:lnTo>
                  <a:pt x="4143404" y="767958"/>
                </a:lnTo>
                <a:lnTo>
                  <a:pt x="0" y="767958"/>
                </a:lnTo>
                <a:lnTo>
                  <a:pt x="282486" y="3448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04" name="Group 103"/>
          <p:cNvGrpSpPr/>
          <p:nvPr/>
        </p:nvGrpSpPr>
        <p:grpSpPr>
          <a:xfrm>
            <a:off x="7572396" y="-142900"/>
            <a:ext cx="1643074" cy="1714488"/>
            <a:chOff x="7643834" y="-428646"/>
            <a:chExt cx="1500166" cy="1500166"/>
          </a:xfrm>
        </p:grpSpPr>
        <p:sp>
          <p:nvSpPr>
            <p:cNvPr id="103" name="Oval 102"/>
            <p:cNvSpPr/>
            <p:nvPr/>
          </p:nvSpPr>
          <p:spPr>
            <a:xfrm>
              <a:off x="7643834" y="-428646"/>
              <a:ext cx="1500166" cy="1500166"/>
            </a:xfrm>
            <a:prstGeom prst="ellipse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2" name="Oval 101"/>
            <p:cNvSpPr/>
            <p:nvPr/>
          </p:nvSpPr>
          <p:spPr>
            <a:xfrm>
              <a:off x="7750975" y="-321505"/>
              <a:ext cx="1285884" cy="1285884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5" name="Subtitle 2"/>
          <p:cNvSpPr txBox="1">
            <a:spLocks/>
          </p:cNvSpPr>
          <p:nvPr/>
        </p:nvSpPr>
        <p:spPr>
          <a:xfrm>
            <a:off x="7572396" y="285728"/>
            <a:ext cx="1643042" cy="11430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4000496" y="452417"/>
            <a:ext cx="3929090" cy="762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OUR</a:t>
            </a:r>
            <a:r>
              <a:rPr lang="id-ID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5429256" y="3998470"/>
            <a:ext cx="278608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5807106" y="2093457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5857884" y="3092573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3" name="Text Placeholder 1"/>
          <p:cNvSpPr txBox="1">
            <a:spLocks/>
          </p:cNvSpPr>
          <p:nvPr/>
        </p:nvSpPr>
        <p:spPr bwMode="auto">
          <a:xfrm>
            <a:off x="5429256" y="6032957"/>
            <a:ext cx="2786050" cy="53931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@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twitterhandle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5" name="Text Placeholder 7"/>
          <p:cNvSpPr txBox="1">
            <a:spLocks/>
          </p:cNvSpPr>
          <p:nvPr/>
        </p:nvSpPr>
        <p:spPr bwMode="auto">
          <a:xfrm>
            <a:off x="5429256" y="5127058"/>
            <a:ext cx="2786050" cy="53931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facebook.com/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kraftpaper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76" name="Group 14"/>
          <p:cNvGrpSpPr>
            <a:grpSpLocks/>
          </p:cNvGrpSpPr>
          <p:nvPr/>
        </p:nvGrpSpPr>
        <p:grpSpPr bwMode="auto">
          <a:xfrm>
            <a:off x="8192376" y="2970223"/>
            <a:ext cx="665904" cy="694846"/>
            <a:chOff x="14529198" y="3401616"/>
            <a:chExt cx="687138" cy="687138"/>
          </a:xfrm>
        </p:grpSpPr>
        <p:sp>
          <p:nvSpPr>
            <p:cNvPr id="77" name="Oval 76"/>
            <p:cNvSpPr>
              <a:spLocks noChangeArrowheads="1"/>
            </p:cNvSpPr>
            <p:nvPr/>
          </p:nvSpPr>
          <p:spPr bwMode="auto">
            <a:xfrm flipH="1">
              <a:off x="14529198" y="3401616"/>
              <a:ext cx="687138" cy="687138"/>
            </a:xfrm>
            <a:prstGeom prst="ellipse">
              <a:avLst/>
            </a:prstGeom>
            <a:solidFill>
              <a:srgbClr val="67A096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78" name="Picture 16" descr="Envelope_White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681820" y="3554831"/>
              <a:ext cx="381894" cy="38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9" name="Group 22"/>
          <p:cNvGrpSpPr>
            <a:grpSpLocks/>
          </p:cNvGrpSpPr>
          <p:nvPr/>
        </p:nvGrpSpPr>
        <p:grpSpPr bwMode="auto">
          <a:xfrm>
            <a:off x="8192377" y="4875237"/>
            <a:ext cx="665903" cy="694845"/>
            <a:chOff x="11352901" y="4246179"/>
            <a:chExt cx="687138" cy="687138"/>
          </a:xfrm>
        </p:grpSpPr>
        <p:sp>
          <p:nvSpPr>
            <p:cNvPr id="80" name="Oval 79"/>
            <p:cNvSpPr>
              <a:spLocks noChangeArrowheads="1"/>
            </p:cNvSpPr>
            <p:nvPr/>
          </p:nvSpPr>
          <p:spPr bwMode="auto">
            <a:xfrm flipH="1">
              <a:off x="11352901" y="4246179"/>
              <a:ext cx="687138" cy="687138"/>
            </a:xfrm>
            <a:prstGeom prst="ellipse">
              <a:avLst/>
            </a:prstGeom>
            <a:solidFill>
              <a:srgbClr val="67A096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81" name="Picture 24" descr="FacebookWhite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594094" y="4372772"/>
              <a:ext cx="204752" cy="433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2" name="Group 25"/>
          <p:cNvGrpSpPr>
            <a:grpSpLocks/>
          </p:cNvGrpSpPr>
          <p:nvPr/>
        </p:nvGrpSpPr>
        <p:grpSpPr bwMode="auto">
          <a:xfrm>
            <a:off x="8192376" y="5829777"/>
            <a:ext cx="665904" cy="694846"/>
            <a:chOff x="14529198" y="6770929"/>
            <a:chExt cx="687138" cy="687138"/>
          </a:xfrm>
        </p:grpSpPr>
        <p:sp>
          <p:nvSpPr>
            <p:cNvPr id="83" name="Oval 82"/>
            <p:cNvSpPr>
              <a:spLocks noChangeArrowheads="1"/>
            </p:cNvSpPr>
            <p:nvPr/>
          </p:nvSpPr>
          <p:spPr bwMode="auto">
            <a:xfrm flipH="1">
              <a:off x="14529198" y="6770929"/>
              <a:ext cx="687138" cy="687138"/>
            </a:xfrm>
            <a:prstGeom prst="ellipse">
              <a:avLst/>
            </a:prstGeom>
            <a:solidFill>
              <a:srgbClr val="67A096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84" name="Picture 27" descr="TwitterWhite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666345" y="6970483"/>
              <a:ext cx="412844" cy="288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8" name="Group 31"/>
          <p:cNvGrpSpPr>
            <a:grpSpLocks/>
          </p:cNvGrpSpPr>
          <p:nvPr/>
        </p:nvGrpSpPr>
        <p:grpSpPr bwMode="auto">
          <a:xfrm flipH="1" flipV="1">
            <a:off x="8192376" y="3922729"/>
            <a:ext cx="665904" cy="694846"/>
            <a:chOff x="14529198" y="4337720"/>
            <a:chExt cx="687138" cy="687138"/>
          </a:xfrm>
        </p:grpSpPr>
        <p:sp>
          <p:nvSpPr>
            <p:cNvPr id="89" name="Oval 88"/>
            <p:cNvSpPr>
              <a:spLocks noChangeArrowheads="1"/>
            </p:cNvSpPr>
            <p:nvPr/>
          </p:nvSpPr>
          <p:spPr bwMode="auto">
            <a:xfrm flipH="1">
              <a:off x="14529198" y="4337720"/>
              <a:ext cx="687138" cy="687138"/>
            </a:xfrm>
            <a:prstGeom prst="ellipse">
              <a:avLst/>
            </a:prstGeom>
            <a:solidFill>
              <a:srgbClr val="67A096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90" name="Picture 33" descr="Phone_White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699857" y="4508916"/>
              <a:ext cx="345820" cy="344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7" name="Group 96"/>
          <p:cNvGrpSpPr/>
          <p:nvPr/>
        </p:nvGrpSpPr>
        <p:grpSpPr>
          <a:xfrm>
            <a:off x="8192376" y="1971107"/>
            <a:ext cx="665904" cy="694846"/>
            <a:chOff x="3982255" y="3714758"/>
            <a:chExt cx="822300" cy="822300"/>
          </a:xfrm>
        </p:grpSpPr>
        <p:sp>
          <p:nvSpPr>
            <p:cNvPr id="91" name="Oval 90"/>
            <p:cNvSpPr>
              <a:spLocks noChangeArrowheads="1"/>
            </p:cNvSpPr>
            <p:nvPr/>
          </p:nvSpPr>
          <p:spPr bwMode="auto">
            <a:xfrm flipH="1">
              <a:off x="3982255" y="3714758"/>
              <a:ext cx="822300" cy="822300"/>
            </a:xfrm>
            <a:prstGeom prst="ellipse">
              <a:avLst/>
            </a:prstGeom>
            <a:solidFill>
              <a:srgbClr val="67A096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4179091" y="3857634"/>
              <a:ext cx="428628" cy="428628"/>
              <a:chOff x="4500562" y="3000378"/>
              <a:chExt cx="1357322" cy="1357322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4500562" y="3000378"/>
                <a:ext cx="1357322" cy="1357322"/>
                <a:chOff x="5410116" y="2095661"/>
                <a:chExt cx="1107404" cy="1107404"/>
              </a:xfrm>
              <a:effectLst/>
            </p:grpSpPr>
            <p:sp>
              <p:nvSpPr>
                <p:cNvPr id="93" name="Teardrop 92"/>
                <p:cNvSpPr/>
                <p:nvPr/>
              </p:nvSpPr>
              <p:spPr>
                <a:xfrm rot="8095577">
                  <a:off x="5410116" y="2095661"/>
                  <a:ext cx="1107404" cy="1107404"/>
                </a:xfrm>
                <a:prstGeom prst="teardrop">
                  <a:avLst>
                    <a:gd name="adj" fmla="val 115618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  <a:p>
                  <a:pPr algn="ctr"/>
                  <a:endParaRPr lang="id-ID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  <a:p>
                  <a:pPr algn="ctr"/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5544804" y="2230349"/>
                  <a:ext cx="838028" cy="838028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azar" pitchFamily="2" charset="0"/>
                  </a:endParaRPr>
                </a:p>
              </p:txBody>
            </p:sp>
          </p:grpSp>
          <p:sp>
            <p:nvSpPr>
              <p:cNvPr id="95" name="Oval 94"/>
              <p:cNvSpPr/>
              <p:nvPr/>
            </p:nvSpPr>
            <p:spPr>
              <a:xfrm>
                <a:off x="4810668" y="3310484"/>
                <a:ext cx="737112" cy="7371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endParaRPr>
              </a:p>
            </p:txBody>
          </p:sp>
        </p:grpSp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6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1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600"/>
                            </p:stCondLst>
                            <p:childTnLst>
                              <p:par>
                                <p:cTn id="7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45" grpId="0"/>
      <p:bldP spid="18" grpId="0"/>
      <p:bldP spid="25" grpId="0" uiExpand="1" build="p"/>
      <p:bldP spid="26" grpId="0" build="p"/>
      <p:bldP spid="27" grpId="0" build="p"/>
      <p:bldP spid="73" grpId="0" animBg="1"/>
      <p:bldP spid="7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1535885" y="3643314"/>
            <a:ext cx="6072230" cy="7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2400" spc="300" dirty="0" smtClean="0">
                <a:solidFill>
                  <a:schemeClr val="bg1"/>
                </a:solidFill>
                <a:latin typeface="SeasideResortNF" pitchFamily="2" charset="0"/>
              </a:rPr>
              <a:t>Let’s </a:t>
            </a:r>
            <a:r>
              <a:rPr lang="en-US" sz="2400" spc="300" dirty="0" smtClean="0">
                <a:solidFill>
                  <a:schemeClr val="bg1"/>
                </a:solidFill>
                <a:latin typeface="SeasideResortNF" pitchFamily="2" charset="0"/>
              </a:rPr>
              <a:t>Go for</a:t>
            </a:r>
            <a:r>
              <a:rPr lang="id-ID" sz="2400" spc="300" dirty="0" smtClean="0">
                <a:solidFill>
                  <a:schemeClr val="bg1"/>
                </a:solidFill>
                <a:latin typeface="SeasideResortNF" pitchFamily="2" charset="0"/>
              </a:rPr>
              <a:t> </a:t>
            </a:r>
            <a:r>
              <a:rPr lang="en-US" sz="2400" spc="300" dirty="0" smtClean="0">
                <a:solidFill>
                  <a:schemeClr val="bg1"/>
                </a:solidFill>
                <a:latin typeface="SeasideResortNF" pitchFamily="2" charset="0"/>
              </a:rPr>
              <a:t>DISCUSSION</a:t>
            </a:r>
            <a:endParaRPr lang="en-US" sz="2400" spc="300" dirty="0">
              <a:solidFill>
                <a:schemeClr val="bg1"/>
              </a:solidFill>
              <a:latin typeface="SeasideResortNF" pitchFamily="2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1893075" y="2833683"/>
            <a:ext cx="5357850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5400" dirty="0" smtClean="0">
                <a:solidFill>
                  <a:schemeClr val="bg1"/>
                </a:solidFill>
                <a:latin typeface="SeasideResortNF" pitchFamily="2" charset="0"/>
                <a:cs typeface="Oswald Light"/>
              </a:rPr>
              <a:t>Thank  You</a:t>
            </a:r>
            <a:endParaRPr lang="en-US" sz="5400" i="1" dirty="0" smtClean="0">
              <a:solidFill>
                <a:schemeClr val="bg1"/>
              </a:solidFill>
              <a:latin typeface="SeasideResortNF" pitchFamily="2" charset="0"/>
              <a:cs typeface="Oswald Ligh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518159" y="596438"/>
            <a:ext cx="4107685" cy="904881"/>
            <a:chOff x="1928794" y="285734"/>
            <a:chExt cx="4572032" cy="714380"/>
          </a:xfrm>
        </p:grpSpPr>
        <p:sp>
          <p:nvSpPr>
            <p:cNvPr id="11" name="Freeform 10"/>
            <p:cNvSpPr/>
            <p:nvPr/>
          </p:nvSpPr>
          <p:spPr>
            <a:xfrm flipH="1">
              <a:off x="1928794" y="428610"/>
              <a:ext cx="928694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572132" y="428610"/>
              <a:ext cx="928694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4"/>
            <p:cNvSpPr/>
            <p:nvPr/>
          </p:nvSpPr>
          <p:spPr>
            <a:xfrm flipH="1">
              <a:off x="2571736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5572132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571736" y="285734"/>
              <a:ext cx="3286148" cy="5715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142976" y="2214554"/>
            <a:ext cx="678661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id-ID" dirty="0" smtClean="0">
                <a:solidFill>
                  <a:schemeClr val="bg1"/>
                </a:solidFill>
              </a:rPr>
              <a:t>Ut </a:t>
            </a:r>
            <a:r>
              <a:rPr lang="id-ID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dirty="0" smtClean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id-ID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id-ID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071802" y="572625"/>
            <a:ext cx="2857520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ea typeface="Franchise" pitchFamily="49" charset="0"/>
              </a:rPr>
              <a:t>ABOUT 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2571736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0" y="1833551"/>
            <a:ext cx="2643174" cy="3190898"/>
            <a:chOff x="0" y="1285866"/>
            <a:chExt cx="2428860" cy="3143272"/>
          </a:xfrm>
        </p:grpSpPr>
        <p:sp>
          <p:nvSpPr>
            <p:cNvPr id="22" name="Diamond 21"/>
            <p:cNvSpPr/>
            <p:nvPr/>
          </p:nvSpPr>
          <p:spPr>
            <a:xfrm>
              <a:off x="0" y="1500180"/>
              <a:ext cx="2428860" cy="2714644"/>
            </a:xfrm>
            <a:prstGeom prst="diamond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Diamond 22"/>
            <p:cNvSpPr/>
            <p:nvPr/>
          </p:nvSpPr>
          <p:spPr>
            <a:xfrm>
              <a:off x="0" y="1285866"/>
              <a:ext cx="2428860" cy="3143272"/>
            </a:xfrm>
            <a:prstGeom prst="diamond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1" name="Subtitle 2"/>
          <p:cNvSpPr txBox="1">
            <a:spLocks/>
          </p:cNvSpPr>
          <p:nvPr/>
        </p:nvSpPr>
        <p:spPr>
          <a:xfrm>
            <a:off x="-35751" y="2595557"/>
            <a:ext cx="2607487" cy="161926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azar" pitchFamily="2" charset="0"/>
                <a:cs typeface="Oswald Light"/>
              </a:rPr>
              <a:t>OUR</a:t>
            </a:r>
            <a:endParaRPr lang="id-ID" sz="3600" dirty="0" smtClean="0">
              <a:solidFill>
                <a:schemeClr val="bg1"/>
              </a:solidFill>
              <a:latin typeface="Bazar" pitchFamily="2" charset="0"/>
              <a:cs typeface="Oswald Ligh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azar" pitchFamily="2" charset="0"/>
                <a:cs typeface="Oswald Light"/>
              </a:rPr>
              <a:t>SERVICES</a:t>
            </a:r>
            <a:r>
              <a:rPr lang="id-ID" sz="3600" dirty="0" smtClean="0">
                <a:solidFill>
                  <a:schemeClr val="bg1"/>
                </a:solidFill>
                <a:latin typeface="Bazar" pitchFamily="2" charset="0"/>
                <a:cs typeface="Oswald Light"/>
              </a:rPr>
              <a:t> </a:t>
            </a:r>
            <a:endParaRPr lang="en-US" sz="3600" dirty="0" smtClean="0">
              <a:solidFill>
                <a:schemeClr val="bg1"/>
              </a:solidFill>
              <a:latin typeface="Bazar" pitchFamily="2" charset="0"/>
              <a:cs typeface="Oswald Ligh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4521420" y="5715017"/>
            <a:ext cx="30718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>
                  <a:lumMod val="8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4449980" y="1220541"/>
            <a:ext cx="30003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>
                  <a:lumMod val="8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4496200" y="3482975"/>
            <a:ext cx="29875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>
                  <a:lumMod val="85000"/>
                </a:schemeClr>
              </a:solidFill>
              <a:latin typeface="Signika Negative" pitchFamily="2" charset="0"/>
              <a:cs typeface="+mn-c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857488" y="357166"/>
            <a:ext cx="1413583" cy="1428760"/>
            <a:chOff x="2768883" y="347648"/>
            <a:chExt cx="1152532" cy="1152532"/>
          </a:xfrm>
        </p:grpSpPr>
        <p:grpSp>
          <p:nvGrpSpPr>
            <p:cNvPr id="58" name="Group 57"/>
            <p:cNvGrpSpPr/>
            <p:nvPr/>
          </p:nvGrpSpPr>
          <p:grpSpPr>
            <a:xfrm>
              <a:off x="2768883" y="347648"/>
              <a:ext cx="1152532" cy="1152532"/>
              <a:chOff x="1357290" y="1714494"/>
              <a:chExt cx="1152532" cy="1152532"/>
            </a:xfrm>
          </p:grpSpPr>
          <p:sp>
            <p:nvSpPr>
              <p:cNvPr id="45" name="Oval 44"/>
              <p:cNvSpPr/>
              <p:nvPr/>
            </p:nvSpPr>
            <p:spPr>
              <a:xfrm>
                <a:off x="1397771" y="1754975"/>
                <a:ext cx="1071570" cy="10715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357290" y="1714494"/>
                <a:ext cx="1152532" cy="1152532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71802" y="656841"/>
              <a:ext cx="546694" cy="534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8" name="Group 27"/>
          <p:cNvGrpSpPr/>
          <p:nvPr/>
        </p:nvGrpSpPr>
        <p:grpSpPr>
          <a:xfrm>
            <a:off x="2856372" y="2655881"/>
            <a:ext cx="1430659" cy="1428760"/>
            <a:chOff x="2786050" y="2071684"/>
            <a:chExt cx="1152532" cy="1152532"/>
          </a:xfrm>
        </p:grpSpPr>
        <p:grpSp>
          <p:nvGrpSpPr>
            <p:cNvPr id="59" name="Group 58"/>
            <p:cNvGrpSpPr/>
            <p:nvPr/>
          </p:nvGrpSpPr>
          <p:grpSpPr>
            <a:xfrm>
              <a:off x="2786050" y="2071684"/>
              <a:ext cx="1152532" cy="1152532"/>
              <a:chOff x="1357290" y="1714494"/>
              <a:chExt cx="1152532" cy="1152532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1397771" y="1754975"/>
                <a:ext cx="1071570" cy="10715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357290" y="1714494"/>
                <a:ext cx="1152532" cy="1152532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18022" y="2397917"/>
              <a:ext cx="488589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9" name="Group 28"/>
          <p:cNvGrpSpPr/>
          <p:nvPr/>
        </p:nvGrpSpPr>
        <p:grpSpPr>
          <a:xfrm>
            <a:off x="2857289" y="4846646"/>
            <a:ext cx="1416623" cy="1428760"/>
            <a:chOff x="2771940" y="3714758"/>
            <a:chExt cx="1152532" cy="1152532"/>
          </a:xfrm>
        </p:grpSpPr>
        <p:grpSp>
          <p:nvGrpSpPr>
            <p:cNvPr id="62" name="Group 61"/>
            <p:cNvGrpSpPr/>
            <p:nvPr/>
          </p:nvGrpSpPr>
          <p:grpSpPr>
            <a:xfrm>
              <a:off x="2771940" y="3714758"/>
              <a:ext cx="1152532" cy="1152532"/>
              <a:chOff x="1357290" y="1714494"/>
              <a:chExt cx="1152532" cy="1152532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1397771" y="1754975"/>
                <a:ext cx="1071570" cy="107157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357290" y="1714494"/>
                <a:ext cx="1152532" cy="1152532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71802" y="4014620"/>
              <a:ext cx="552809" cy="552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8" name="TextBox 47"/>
          <p:cNvSpPr txBox="1"/>
          <p:nvPr/>
        </p:nvSpPr>
        <p:spPr bwMode="auto">
          <a:xfrm>
            <a:off x="4424763" y="2911471"/>
            <a:ext cx="371127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SeasideResortNF" pitchFamily="2" charset="0"/>
              </a:rPr>
              <a:t>Email Marketing</a:t>
            </a:r>
            <a:endParaRPr lang="en-US" sz="2800" baseline="30000" dirty="0">
              <a:solidFill>
                <a:schemeClr val="bg1"/>
              </a:solidFill>
              <a:latin typeface="SeasideResortNF" pitchFamily="2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4449980" y="5143512"/>
            <a:ext cx="274228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SeasideResortNF" pitchFamily="2" charset="0"/>
              </a:rPr>
              <a:t>E-commerce</a:t>
            </a:r>
            <a:endParaRPr lang="en-US" sz="2800" baseline="30000" dirty="0">
              <a:solidFill>
                <a:schemeClr val="bg1"/>
              </a:solidFill>
              <a:latin typeface="SeasideResortNF" pitchFamily="2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4378543" y="571480"/>
            <a:ext cx="4051109" cy="523220"/>
          </a:xfrm>
          <a:custGeom>
            <a:avLst/>
            <a:gdLst>
              <a:gd name="connsiteX0" fmla="*/ 0 w 1984774"/>
              <a:gd name="connsiteY0" fmla="*/ 0 h 523220"/>
              <a:gd name="connsiteX1" fmla="*/ 1984774 w 1984774"/>
              <a:gd name="connsiteY1" fmla="*/ 0 h 523220"/>
              <a:gd name="connsiteX2" fmla="*/ 1984774 w 1984774"/>
              <a:gd name="connsiteY2" fmla="*/ 523220 h 523220"/>
              <a:gd name="connsiteX3" fmla="*/ 0 w 1984774"/>
              <a:gd name="connsiteY3" fmla="*/ 523220 h 523220"/>
              <a:gd name="connsiteX4" fmla="*/ 0 w 1984774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4774" h="523220">
                <a:moveTo>
                  <a:pt x="0" y="0"/>
                </a:moveTo>
                <a:lnTo>
                  <a:pt x="1984774" y="0"/>
                </a:lnTo>
                <a:lnTo>
                  <a:pt x="1984774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SeasideResortNF" pitchFamily="2" charset="0"/>
              </a:rPr>
              <a:t>Social Marketing</a:t>
            </a:r>
            <a:endParaRPr lang="en-US" sz="2800" baseline="30000" dirty="0">
              <a:solidFill>
                <a:schemeClr val="bg1"/>
              </a:solidFill>
              <a:latin typeface="SeasideResortNF" pitchFamily="2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1" grpId="0"/>
      <p:bldP spid="13" grpId="0"/>
      <p:bldP spid="16" grpId="0"/>
      <p:bldP spid="26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500166" y="571480"/>
            <a:ext cx="5786478" cy="104775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92879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000232" y="2130503"/>
            <a:ext cx="62151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00232" y="3320195"/>
            <a:ext cx="607223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1500166" y="782405"/>
            <a:ext cx="6000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SOCIAL</a:t>
            </a:r>
            <a:r>
              <a:rPr lang="id-ID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 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MARKETING</a:t>
            </a:r>
            <a:endParaRPr lang="en-US" sz="3600" baseline="30000" dirty="0">
              <a:solidFill>
                <a:schemeClr val="tx1">
                  <a:lumMod val="85000"/>
                  <a:lumOff val="15000"/>
                </a:schemeClr>
              </a:solidFill>
              <a:latin typeface="SeasideResortNF" pitchFamily="2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21266" y="357166"/>
            <a:ext cx="1486263" cy="1547824"/>
            <a:chOff x="299655" y="156793"/>
            <a:chExt cx="1271949" cy="1271949"/>
          </a:xfrm>
        </p:grpSpPr>
        <p:grpSp>
          <p:nvGrpSpPr>
            <p:cNvPr id="35" name="Group 34"/>
            <p:cNvGrpSpPr/>
            <p:nvPr/>
          </p:nvGrpSpPr>
          <p:grpSpPr>
            <a:xfrm>
              <a:off x="299655" y="156793"/>
              <a:ext cx="1271949" cy="1271949"/>
              <a:chOff x="1357290" y="1714494"/>
              <a:chExt cx="1152532" cy="115253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1397771" y="1754975"/>
                <a:ext cx="1071570" cy="107157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357290" y="1714494"/>
                <a:ext cx="1152532" cy="1152532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62282" y="525694"/>
              <a:ext cx="546694" cy="534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1" animBg="1"/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1500166" y="571480"/>
            <a:ext cx="5786478" cy="104775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TextBox 24"/>
          <p:cNvSpPr txBox="1"/>
          <p:nvPr/>
        </p:nvSpPr>
        <p:spPr bwMode="auto">
          <a:xfrm>
            <a:off x="2000232" y="782405"/>
            <a:ext cx="52864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Email</a:t>
            </a:r>
            <a:r>
              <a:rPr lang="id-ID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 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Marketing</a:t>
            </a:r>
            <a:endParaRPr lang="en-US" sz="3600" baseline="30000" dirty="0">
              <a:solidFill>
                <a:schemeClr val="tx1">
                  <a:lumMod val="85000"/>
                  <a:lumOff val="15000"/>
                </a:schemeClr>
              </a:solidFill>
              <a:latin typeface="SeasideResortNF" pitchFamily="2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2000232" y="2000241"/>
            <a:ext cx="63579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71670" y="3320195"/>
            <a:ext cx="607223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92879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5" name="Group 14"/>
          <p:cNvGrpSpPr/>
          <p:nvPr/>
        </p:nvGrpSpPr>
        <p:grpSpPr>
          <a:xfrm>
            <a:off x="256985" y="357166"/>
            <a:ext cx="1414825" cy="1547824"/>
            <a:chOff x="299655" y="156793"/>
            <a:chExt cx="1271949" cy="1271949"/>
          </a:xfrm>
        </p:grpSpPr>
        <p:grpSp>
          <p:nvGrpSpPr>
            <p:cNvPr id="10" name="Group 9"/>
            <p:cNvGrpSpPr/>
            <p:nvPr/>
          </p:nvGrpSpPr>
          <p:grpSpPr>
            <a:xfrm>
              <a:off x="299655" y="156793"/>
              <a:ext cx="1271949" cy="1271949"/>
              <a:chOff x="1357290" y="1714494"/>
              <a:chExt cx="1152532" cy="115253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397771" y="1754975"/>
                <a:ext cx="1071570" cy="107157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357290" y="1714494"/>
                <a:ext cx="1152532" cy="1152532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91335" y="542734"/>
              <a:ext cx="488589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5" grpId="0"/>
      <p:bldP spid="32" grpId="0"/>
      <p:bldP spid="33" grpId="0" build="p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>
          <a:xfrm>
            <a:off x="1500166" y="571480"/>
            <a:ext cx="5786478" cy="1047757"/>
          </a:xfrm>
          <a:prstGeom prst="roundRect">
            <a:avLst>
              <a:gd name="adj" fmla="val 5000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071670" y="751628"/>
            <a:ext cx="4042517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E-commerce</a:t>
            </a:r>
            <a:endParaRPr lang="en-US" sz="3800" spc="300" baseline="30000" dirty="0">
              <a:solidFill>
                <a:schemeClr val="tx1">
                  <a:lumMod val="85000"/>
                  <a:lumOff val="15000"/>
                </a:schemeClr>
              </a:solidFill>
              <a:latin typeface="SeasideResortNF" pitchFamily="2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2071670" y="2000241"/>
            <a:ext cx="63579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43108" y="3181365"/>
            <a:ext cx="607223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bg1">
                  <a:lumMod val="8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192879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" name="Group 10"/>
          <p:cNvGrpSpPr/>
          <p:nvPr/>
        </p:nvGrpSpPr>
        <p:grpSpPr>
          <a:xfrm>
            <a:off x="214298" y="428604"/>
            <a:ext cx="1500198" cy="1565521"/>
            <a:chOff x="285720" y="195600"/>
            <a:chExt cx="1299994" cy="1299994"/>
          </a:xfrm>
        </p:grpSpPr>
        <p:grpSp>
          <p:nvGrpSpPr>
            <p:cNvPr id="22" name="Group 21"/>
            <p:cNvGrpSpPr/>
            <p:nvPr/>
          </p:nvGrpSpPr>
          <p:grpSpPr>
            <a:xfrm>
              <a:off x="285720" y="195600"/>
              <a:ext cx="1299994" cy="1299994"/>
              <a:chOff x="1357290" y="1714494"/>
              <a:chExt cx="1152532" cy="1152532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1397771" y="1754975"/>
                <a:ext cx="1071570" cy="107157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357290" y="1714494"/>
                <a:ext cx="1152532" cy="1152532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3948" y="533828"/>
              <a:ext cx="623539" cy="623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3" grpId="0"/>
      <p:bldP spid="32" grpId="0"/>
      <p:bldP spid="33" grpId="0" build="p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1643043" y="428604"/>
            <a:ext cx="5929355" cy="1071570"/>
            <a:chOff x="2035120" y="285734"/>
            <a:chExt cx="4412544" cy="714380"/>
          </a:xfrm>
        </p:grpSpPr>
        <p:sp>
          <p:nvSpPr>
            <p:cNvPr id="35" name="Freeform 34"/>
            <p:cNvSpPr/>
            <p:nvPr/>
          </p:nvSpPr>
          <p:spPr>
            <a:xfrm flipH="1">
              <a:off x="2035120" y="428610"/>
              <a:ext cx="822367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5572133" y="428610"/>
              <a:ext cx="875531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Freeform 42"/>
            <p:cNvSpPr/>
            <p:nvPr/>
          </p:nvSpPr>
          <p:spPr>
            <a:xfrm flipH="1">
              <a:off x="2571736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5572132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571736" y="285734"/>
              <a:ext cx="3286148" cy="5715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714348" y="4286256"/>
            <a:ext cx="2214578" cy="762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215074" y="4286256"/>
            <a:ext cx="2214578" cy="762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428992" y="4286256"/>
            <a:ext cx="2214578" cy="762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714744" y="4352139"/>
            <a:ext cx="1714512" cy="539309"/>
            <a:chOff x="1177635" y="4725115"/>
            <a:chExt cx="1666173" cy="540110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725115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MULYO AYEM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  <a:cs typeface="+mn-cs"/>
                </a:rPr>
                <a:t>Marketing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500826" y="4352138"/>
            <a:ext cx="1571636" cy="593532"/>
            <a:chOff x="1329105" y="5433931"/>
            <a:chExt cx="1666173" cy="594411"/>
          </a:xfrm>
        </p:grpSpPr>
        <p:sp>
          <p:nvSpPr>
            <p:cNvPr id="64" name="TextBox 63"/>
            <p:cNvSpPr txBox="1"/>
            <p:nvPr/>
          </p:nvSpPr>
          <p:spPr>
            <a:xfrm>
              <a:off x="1329105" y="5433931"/>
              <a:ext cx="1666173" cy="308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SUGIH SLAMET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29105" y="5720109"/>
              <a:ext cx="1666173" cy="3082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</a:rPr>
                <a:t>Creative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00100" y="4381505"/>
            <a:ext cx="1643074" cy="605193"/>
            <a:chOff x="1177635" y="4659133"/>
            <a:chExt cx="1666173" cy="606092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MAGHFUR AMIN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latin typeface="+mj-lt"/>
                  <a:cs typeface="+mn-cs"/>
                </a:rPr>
                <a:t>Designer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4348" y="5109629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/>
                </a:solidFill>
              </a:rPr>
              <a:t>nibh euismod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615420" y="523854"/>
            <a:ext cx="4028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Creative Team</a:t>
            </a:r>
            <a:endParaRPr lang="id-ID" sz="3600" dirty="0">
              <a:solidFill>
                <a:schemeClr val="tx1">
                  <a:lumMod val="85000"/>
                  <a:lumOff val="15000"/>
                </a:schemeClr>
              </a:solidFill>
              <a:latin typeface="SeasideResortNF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514351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</a:t>
            </a:r>
            <a:r>
              <a:rPr lang="id-ID" sz="1400" dirty="0" smtClean="0">
                <a:solidFill>
                  <a:schemeClr val="bg1"/>
                </a:solidFill>
              </a:rPr>
              <a:t>sed </a:t>
            </a:r>
            <a:r>
              <a:rPr lang="id-ID" sz="1400" dirty="0">
                <a:solidFill>
                  <a:schemeClr val="bg1"/>
                </a:solidFill>
              </a:rPr>
              <a:t>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15074" y="514351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928662" y="2143115"/>
            <a:ext cx="2000264" cy="203353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286512" y="2143115"/>
            <a:ext cx="2000264" cy="203353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571867" y="2232683"/>
            <a:ext cx="1981597" cy="1985001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 flipV="1">
            <a:off x="3214678" y="510522"/>
            <a:ext cx="5572164" cy="60959"/>
            <a:chOff x="3357554" y="1071552"/>
            <a:chExt cx="2357454" cy="73026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42877" y="4214818"/>
            <a:ext cx="2928925" cy="1000132"/>
            <a:chOff x="2035120" y="285734"/>
            <a:chExt cx="4412544" cy="714380"/>
          </a:xfrm>
        </p:grpSpPr>
        <p:sp>
          <p:nvSpPr>
            <p:cNvPr id="18" name="Freeform 17"/>
            <p:cNvSpPr/>
            <p:nvPr/>
          </p:nvSpPr>
          <p:spPr>
            <a:xfrm flipH="1">
              <a:off x="2035120" y="428610"/>
              <a:ext cx="822367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5572133" y="428610"/>
              <a:ext cx="875531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flipH="1">
              <a:off x="2571736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5572132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571736" y="285734"/>
              <a:ext cx="3286148" cy="5715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Oval 1"/>
          <p:cNvSpPr/>
          <p:nvPr/>
        </p:nvSpPr>
        <p:spPr>
          <a:xfrm>
            <a:off x="196812" y="857231"/>
            <a:ext cx="2803553" cy="3143273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9050">
            <a:solidFill>
              <a:schemeClr val="tx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143240" y="857232"/>
            <a:ext cx="5500726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bg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bg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L</a:t>
            </a:r>
            <a:r>
              <a:rPr lang="id-ID" sz="1300" dirty="0" smtClean="0">
                <a:solidFill>
                  <a:schemeClr val="bg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bg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bg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bg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bg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bg1"/>
              </a:solidFill>
              <a:latin typeface="+mj-lt"/>
              <a:cs typeface="Oswald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1868" y="4307903"/>
            <a:ext cx="4429156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defRPr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sz="1300" b="1" dirty="0" smtClean="0">
                <a:solidFill>
                  <a:schemeClr val="bg1"/>
                </a:solidFill>
              </a:rPr>
              <a:t>Contrary </a:t>
            </a:r>
            <a:r>
              <a:rPr lang="en-US" sz="1300" b="1" dirty="0">
                <a:solidFill>
                  <a:schemeClr val="bg1"/>
                </a:solidFill>
              </a:rPr>
              <a:t>to popular belief, </a:t>
            </a:r>
            <a:r>
              <a:rPr lang="en-US" sz="1300" b="1" dirty="0" err="1">
                <a:solidFill>
                  <a:schemeClr val="bg1"/>
                </a:solidFill>
              </a:rPr>
              <a:t>Lorem</a:t>
            </a:r>
            <a:r>
              <a:rPr lang="en-US" sz="1300" b="1" dirty="0">
                <a:solidFill>
                  <a:schemeClr val="bg1"/>
                </a:solidFill>
              </a:rPr>
              <a:t> </a:t>
            </a:r>
            <a:r>
              <a:rPr lang="en-US" sz="1300" b="1" dirty="0" err="1">
                <a:solidFill>
                  <a:schemeClr val="bg1"/>
                </a:solidFill>
              </a:rPr>
              <a:t>Ipsum</a:t>
            </a:r>
            <a:r>
              <a:rPr lang="en-US" sz="1300" b="1" dirty="0">
                <a:solidFill>
                  <a:schemeClr val="bg1"/>
                </a:solidFill>
              </a:rPr>
              <a:t> is not simply random text. </a:t>
            </a:r>
          </a:p>
          <a:p>
            <a:pPr marL="171450" indent="-171450"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Contrary </a:t>
            </a:r>
            <a:r>
              <a:rPr lang="en-US" sz="1300" dirty="0">
                <a:solidFill>
                  <a:schemeClr val="bg1"/>
                </a:solidFill>
              </a:rPr>
              <a:t>to popular </a:t>
            </a:r>
            <a:r>
              <a:rPr lang="en-US" sz="1300" dirty="0" smtClean="0">
                <a:solidFill>
                  <a:schemeClr val="bg1"/>
                </a:solidFill>
              </a:rPr>
              <a:t>belief </a:t>
            </a:r>
            <a:r>
              <a:rPr lang="en-US" sz="1300" dirty="0">
                <a:solidFill>
                  <a:schemeClr val="bg1"/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bg1"/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Wingdings" pitchFamily="2" charset="2"/>
              <a:buChar char="v"/>
              <a:defRPr/>
            </a:pPr>
            <a:r>
              <a:rPr lang="en-US" sz="13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bg1"/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714348" y="4286256"/>
            <a:ext cx="1785950" cy="659417"/>
            <a:chOff x="1105193" y="4604829"/>
            <a:chExt cx="1811058" cy="660396"/>
          </a:xfrm>
        </p:grpSpPr>
        <p:sp>
          <p:nvSpPr>
            <p:cNvPr id="14" name="TextBox 13"/>
            <p:cNvSpPr txBox="1"/>
            <p:nvPr/>
          </p:nvSpPr>
          <p:spPr>
            <a:xfrm>
              <a:off x="1105193" y="4604829"/>
              <a:ext cx="1811058" cy="3390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MAGHFUR AMIN</a:t>
              </a:r>
              <a:endPara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214678" y="4034797"/>
            <a:ext cx="5572164" cy="60959"/>
            <a:chOff x="3357554" y="1071552"/>
            <a:chExt cx="2357454" cy="73026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3097315"/>
            <a:ext cx="8143932" cy="3293209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600" dirty="0" err="1">
                <a:solidFill>
                  <a:schemeClr val="bg1"/>
                </a:solidFill>
              </a:rPr>
              <a:t>Nullam</a:t>
            </a:r>
            <a:r>
              <a:rPr lang="en-US" sz="1600" dirty="0">
                <a:solidFill>
                  <a:schemeClr val="bg1"/>
                </a:solidFill>
              </a:rPr>
              <a:t> a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tellus.Nunc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</a:t>
            </a:r>
            <a:r>
              <a:rPr lang="en-US" sz="1600" dirty="0">
                <a:solidFill>
                  <a:schemeClr val="bg1"/>
                </a:solidFill>
              </a:rPr>
              <a:t> quam. </a:t>
            </a:r>
            <a:r>
              <a:rPr lang="en-US" sz="1600" dirty="0" err="1">
                <a:solidFill>
                  <a:schemeClr val="bg1"/>
                </a:solidFill>
              </a:rPr>
              <a:t>Duis</a:t>
            </a:r>
            <a:r>
              <a:rPr lang="en-US" sz="1600" dirty="0">
                <a:solidFill>
                  <a:schemeClr val="bg1"/>
                </a:solidFill>
              </a:rPr>
              <a:t> quam </a:t>
            </a:r>
            <a:r>
              <a:rPr lang="en-US" sz="1600" dirty="0" err="1">
                <a:solidFill>
                  <a:schemeClr val="bg1"/>
                </a:solidFill>
              </a:rPr>
              <a:t>augue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malesuada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  <a:p>
            <a:pPr lvl="0" algn="just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>
                <a:solidFill>
                  <a:schemeClr val="bg1"/>
                </a:solidFill>
              </a:rPr>
              <a:t>Nunc</a:t>
            </a:r>
            <a:r>
              <a:rPr lang="en-US" sz="1600" dirty="0">
                <a:solidFill>
                  <a:schemeClr val="bg1"/>
                </a:solidFill>
              </a:rPr>
              <a:t> id </a:t>
            </a:r>
            <a:r>
              <a:rPr lang="en-US" sz="1600" dirty="0" err="1">
                <a:solidFill>
                  <a:schemeClr val="bg1"/>
                </a:solidFill>
              </a:rPr>
              <a:t>diam</a:t>
            </a:r>
            <a:r>
              <a:rPr lang="en-US" sz="1600" dirty="0">
                <a:solidFill>
                  <a:schemeClr val="bg1"/>
                </a:solidFill>
              </a:rPr>
              <a:t> dui. </a:t>
            </a:r>
            <a:r>
              <a:rPr lang="en-US" sz="1600" dirty="0" err="1">
                <a:solidFill>
                  <a:schemeClr val="bg1"/>
                </a:solidFill>
              </a:rPr>
              <a:t>Vivamus</a:t>
            </a:r>
            <a:r>
              <a:rPr lang="en-US" sz="1600" dirty="0">
                <a:solidFill>
                  <a:schemeClr val="bg1"/>
                </a:solidFill>
              </a:rPr>
              <a:t> non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mauris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s-ES" sz="1600" dirty="0">
                <a:solidFill>
                  <a:schemeClr val="bg1"/>
                </a:solidFill>
              </a:rPr>
              <a:t>Nunc </a:t>
            </a:r>
            <a:r>
              <a:rPr lang="es-ES" sz="1600" dirty="0" err="1">
                <a:solidFill>
                  <a:schemeClr val="bg1"/>
                </a:solidFill>
              </a:rPr>
              <a:t>cursus</a:t>
            </a:r>
            <a:r>
              <a:rPr lang="es-ES" sz="1600" dirty="0">
                <a:solidFill>
                  <a:schemeClr val="bg1"/>
                </a:solidFill>
              </a:rPr>
              <a:t> libero </a:t>
            </a:r>
            <a:r>
              <a:rPr lang="es-ES" sz="1600" dirty="0" err="1">
                <a:solidFill>
                  <a:schemeClr val="bg1"/>
                </a:solidFill>
              </a:rPr>
              <a:t>velit</a:t>
            </a:r>
            <a:r>
              <a:rPr lang="es-ES" sz="1600" dirty="0">
                <a:solidFill>
                  <a:schemeClr val="bg1"/>
                </a:solidFill>
              </a:rPr>
              <a:t>,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 nunc. </a:t>
            </a:r>
            <a:r>
              <a:rPr lang="es-ES" sz="1600" dirty="0" err="1">
                <a:solidFill>
                  <a:schemeClr val="bg1"/>
                </a:solidFill>
              </a:rPr>
              <a:t>Nulla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facilisi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>
                <a:solidFill>
                  <a:schemeClr val="bg1"/>
                </a:solidFill>
              </a:rPr>
              <a:t>Etiam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faucibus</a:t>
            </a:r>
            <a:r>
              <a:rPr lang="es-ES" sz="1600" dirty="0">
                <a:solidFill>
                  <a:schemeClr val="bg1"/>
                </a:solidFill>
              </a:rPr>
              <a:t> leo. </a:t>
            </a:r>
            <a:endParaRPr lang="es-E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600" dirty="0" err="1" smtClean="0">
                <a:solidFill>
                  <a:schemeClr val="bg1"/>
                </a:solidFill>
              </a:rPr>
              <a:t>Vivamus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vulputate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dui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blandit</a:t>
            </a:r>
            <a:r>
              <a:rPr lang="es-ES" sz="1600" dirty="0">
                <a:solidFill>
                  <a:schemeClr val="bg1"/>
                </a:solidFill>
              </a:rPr>
              <a:t> ante </a:t>
            </a:r>
            <a:r>
              <a:rPr lang="es-ES" sz="1600" dirty="0" err="1">
                <a:solidFill>
                  <a:schemeClr val="bg1"/>
                </a:solidFill>
              </a:rPr>
              <a:t>semper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eu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commodo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felis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tincidunt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endParaRPr lang="es-E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600" dirty="0" err="1" smtClean="0">
                <a:solidFill>
                  <a:schemeClr val="bg1"/>
                </a:solidFill>
              </a:rPr>
              <a:t>Nulla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nec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elit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nec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ipsum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suscipit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Aenean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libero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odio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vehicula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accumsan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Malesuada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0" algn="just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600" dirty="0" err="1">
                <a:solidFill>
                  <a:schemeClr val="bg1"/>
                </a:solidFill>
              </a:rPr>
              <a:t>Nullam</a:t>
            </a:r>
            <a:r>
              <a:rPr lang="en-US" sz="1600" dirty="0">
                <a:solidFill>
                  <a:schemeClr val="bg1"/>
                </a:solidFill>
              </a:rPr>
              <a:t> a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tellus.Nunc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</a:t>
            </a:r>
            <a:r>
              <a:rPr lang="en-US" sz="1600" dirty="0">
                <a:solidFill>
                  <a:schemeClr val="bg1"/>
                </a:solidFill>
              </a:rPr>
              <a:t> quam. </a:t>
            </a:r>
            <a:r>
              <a:rPr lang="en-US" sz="1600" dirty="0" err="1">
                <a:solidFill>
                  <a:schemeClr val="bg1"/>
                </a:solidFill>
              </a:rPr>
              <a:t>Duis</a:t>
            </a:r>
            <a:r>
              <a:rPr lang="en-US" sz="1600" dirty="0">
                <a:solidFill>
                  <a:schemeClr val="bg1"/>
                </a:solidFill>
              </a:rPr>
              <a:t> quam </a:t>
            </a:r>
            <a:r>
              <a:rPr lang="en-US" sz="1600" dirty="0" err="1">
                <a:solidFill>
                  <a:schemeClr val="bg1"/>
                </a:solidFill>
              </a:rPr>
              <a:t>augue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malesuada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eget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 nunc. </a:t>
            </a:r>
            <a:r>
              <a:rPr lang="es-ES" sz="1600" dirty="0" err="1">
                <a:solidFill>
                  <a:schemeClr val="bg1"/>
                </a:solidFill>
              </a:rPr>
              <a:t>Nulla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facilisi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 smtClean="0">
                <a:solidFill>
                  <a:schemeClr val="bg1"/>
                </a:solidFill>
              </a:rPr>
              <a:t>Etiam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faucibus</a:t>
            </a:r>
            <a:r>
              <a:rPr lang="es-ES" sz="1600" dirty="0">
                <a:solidFill>
                  <a:schemeClr val="bg1"/>
                </a:solidFill>
              </a:rPr>
              <a:t> leo</a:t>
            </a:r>
            <a:endParaRPr lang="id-ID" sz="16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142976" y="2000241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428728" y="357166"/>
            <a:ext cx="6429420" cy="1071570"/>
            <a:chOff x="2035120" y="285734"/>
            <a:chExt cx="4412544" cy="714380"/>
          </a:xfrm>
        </p:grpSpPr>
        <p:sp>
          <p:nvSpPr>
            <p:cNvPr id="28" name="Freeform 27"/>
            <p:cNvSpPr/>
            <p:nvPr/>
          </p:nvSpPr>
          <p:spPr>
            <a:xfrm flipH="1">
              <a:off x="2035120" y="428610"/>
              <a:ext cx="822367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5572133" y="428610"/>
              <a:ext cx="875531" cy="571504"/>
            </a:xfrm>
            <a:custGeom>
              <a:avLst/>
              <a:gdLst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928694 w 928694"/>
                <a:gd name="connsiteY2" fmla="*/ 571504 h 571504"/>
                <a:gd name="connsiteX3" fmla="*/ 0 w 928694"/>
                <a:gd name="connsiteY3" fmla="*/ 571504 h 571504"/>
                <a:gd name="connsiteX4" fmla="*/ 0 w 928694"/>
                <a:gd name="connsiteY4" fmla="*/ 0 h 571504"/>
                <a:gd name="connsiteX0" fmla="*/ 0 w 928694"/>
                <a:gd name="connsiteY0" fmla="*/ 0 h 571504"/>
                <a:gd name="connsiteX1" fmla="*/ 928694 w 928694"/>
                <a:gd name="connsiteY1" fmla="*/ 0 h 571504"/>
                <a:gd name="connsiteX2" fmla="*/ 704633 w 928694"/>
                <a:gd name="connsiteY2" fmla="*/ 271301 h 571504"/>
                <a:gd name="connsiteX3" fmla="*/ 928694 w 928694"/>
                <a:gd name="connsiteY3" fmla="*/ 571504 h 571504"/>
                <a:gd name="connsiteX4" fmla="*/ 0 w 928694"/>
                <a:gd name="connsiteY4" fmla="*/ 571504 h 571504"/>
                <a:gd name="connsiteX5" fmla="*/ 0 w 928694"/>
                <a:gd name="connsiteY5" fmla="*/ 0 h 571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8694" h="571504">
                  <a:moveTo>
                    <a:pt x="0" y="0"/>
                  </a:moveTo>
                  <a:lnTo>
                    <a:pt x="928694" y="0"/>
                  </a:lnTo>
                  <a:lnTo>
                    <a:pt x="704633" y="271301"/>
                  </a:lnTo>
                  <a:lnTo>
                    <a:pt x="928694" y="571504"/>
                  </a:lnTo>
                  <a:lnTo>
                    <a:pt x="0" y="5715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Freeform 31"/>
            <p:cNvSpPr/>
            <p:nvPr/>
          </p:nvSpPr>
          <p:spPr>
            <a:xfrm flipH="1">
              <a:off x="2571736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5572132" y="285734"/>
              <a:ext cx="285752" cy="714362"/>
            </a:xfrm>
            <a:custGeom>
              <a:avLst/>
              <a:gdLst>
                <a:gd name="connsiteX0" fmla="*/ 0 w 285752"/>
                <a:gd name="connsiteY0" fmla="*/ 0 h 571504"/>
                <a:gd name="connsiteX1" fmla="*/ 285752 w 285752"/>
                <a:gd name="connsiteY1" fmla="*/ 0 h 571504"/>
                <a:gd name="connsiteX2" fmla="*/ 285752 w 285752"/>
                <a:gd name="connsiteY2" fmla="*/ 571504 h 571504"/>
                <a:gd name="connsiteX3" fmla="*/ 0 w 285752"/>
                <a:gd name="connsiteY3" fmla="*/ 571504 h 571504"/>
                <a:gd name="connsiteX4" fmla="*/ 0 w 285752"/>
                <a:gd name="connsiteY4" fmla="*/ 0 h 571504"/>
                <a:gd name="connsiteX0" fmla="*/ 0 w 285752"/>
                <a:gd name="connsiteY0" fmla="*/ 0 h 714362"/>
                <a:gd name="connsiteX1" fmla="*/ 285752 w 285752"/>
                <a:gd name="connsiteY1" fmla="*/ 0 h 714362"/>
                <a:gd name="connsiteX2" fmla="*/ 285752 w 285752"/>
                <a:gd name="connsiteY2" fmla="*/ 571504 h 714362"/>
                <a:gd name="connsiteX3" fmla="*/ 0 w 285752"/>
                <a:gd name="connsiteY3" fmla="*/ 714362 h 714362"/>
                <a:gd name="connsiteX4" fmla="*/ 0 w 285752"/>
                <a:gd name="connsiteY4" fmla="*/ 0 h 714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2" h="714362">
                  <a:moveTo>
                    <a:pt x="0" y="0"/>
                  </a:moveTo>
                  <a:lnTo>
                    <a:pt x="285752" y="0"/>
                  </a:lnTo>
                  <a:lnTo>
                    <a:pt x="285752" y="571504"/>
                  </a:lnTo>
                  <a:lnTo>
                    <a:pt x="0" y="7143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571736" y="285734"/>
              <a:ext cx="3286148" cy="5715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857224" y="547666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2 </a:t>
            </a:r>
            <a:r>
              <a:rPr lang="en-US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asideResortNF" pitchFamily="2" charset="0"/>
              </a:rPr>
              <a:t>Column Content</a:t>
            </a:r>
            <a:endParaRPr lang="id-ID" sz="2800" spc="300" dirty="0">
              <a:solidFill>
                <a:schemeClr val="tx1">
                  <a:lumMod val="85000"/>
                  <a:lumOff val="15000"/>
                </a:schemeClr>
              </a:solidFill>
              <a:latin typeface="SeasideResortNF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6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3218</TotalTime>
  <Words>1165</Words>
  <Application>Microsoft Office PowerPoint</Application>
  <PresentationFormat>On-screen Show (4:3)</PresentationFormat>
  <Paragraphs>169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285</cp:revision>
  <dcterms:created xsi:type="dcterms:W3CDTF">2014-03-18T00:47:42Z</dcterms:created>
  <dcterms:modified xsi:type="dcterms:W3CDTF">2014-05-09T10:23:12Z</dcterms:modified>
</cp:coreProperties>
</file>