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5143500" type="screen16x9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6140" autoAdjust="0"/>
    <p:restoredTop sz="93060" autoAdjust="0"/>
  </p:normalViewPr>
  <p:slideViewPr>
    <p:cSldViewPr>
      <p:cViewPr>
        <p:scale>
          <a:sx n="73" d="100"/>
          <a:sy n="73" d="100"/>
        </p:scale>
        <p:origin x="-1062" y="-3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19"/>
  <c:chart>
    <c:title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id-ID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gapWidth val="75"/>
        <c:shape val="box"/>
        <c:axId val="43844736"/>
        <c:axId val="43846272"/>
        <c:axId val="0"/>
      </c:bar3DChart>
      <c:catAx>
        <c:axId val="43844736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id-ID"/>
          </a:p>
        </c:txPr>
        <c:crossAx val="43846272"/>
        <c:crosses val="autoZero"/>
        <c:auto val="1"/>
        <c:lblAlgn val="ctr"/>
        <c:lblOffset val="100"/>
      </c:catAx>
      <c:valAx>
        <c:axId val="43846272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id-ID"/>
          </a:p>
        </c:txPr>
        <c:crossAx val="4384473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27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GRAPICH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marker val="1"/>
        <c:axId val="124879232"/>
        <c:axId val="124880768"/>
      </c:lineChart>
      <c:catAx>
        <c:axId val="1248792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id-ID"/>
          </a:p>
        </c:txPr>
        <c:crossAx val="124880768"/>
        <c:crosses val="autoZero"/>
        <c:auto val="1"/>
        <c:lblAlgn val="ctr"/>
        <c:lblOffset val="100"/>
      </c:catAx>
      <c:valAx>
        <c:axId val="124880768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400">
                <a:solidFill>
                  <a:schemeClr val="bg1"/>
                </a:solidFill>
              </a:defRPr>
            </a:pPr>
            <a:endParaRPr lang="id-ID"/>
          </a:p>
        </c:txPr>
        <c:crossAx val="124879232"/>
        <c:crosses val="autoZero"/>
        <c:crossBetween val="between"/>
      </c:valAx>
      <c:spPr>
        <a:ln>
          <a:solidFill>
            <a:schemeClr val="bg1"/>
          </a:solidFill>
        </a:ln>
      </c:spPr>
    </c:plotArea>
    <c:legend>
      <c:legendPos val="r"/>
      <c:layout/>
      <c:txPr>
        <a:bodyPr/>
        <a:lstStyle/>
        <a:p>
          <a:pPr>
            <a:defRPr sz="1400">
              <a:solidFill>
                <a:schemeClr val="bg1"/>
              </a:solidFill>
            </a:defRPr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5CCD7-A2D3-495C-80FA-72E06BCB0CB3}" type="datetimeFigureOut">
              <a:rPr lang="id-ID" smtClean="0"/>
              <a:t>14/08/2014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0E47A-DB3F-42A2-AC2D-5318616A4CBF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1</a:t>
            </a:fld>
            <a:endParaRPr lang="id-ID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10</a:t>
            </a:fld>
            <a:endParaRPr lang="id-ID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11</a:t>
            </a:fld>
            <a:endParaRPr lang="id-ID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12</a:t>
            </a:fld>
            <a:endParaRPr lang="id-ID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13</a:t>
            </a:fld>
            <a:endParaRPr lang="id-ID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14</a:t>
            </a:fld>
            <a:endParaRPr lang="id-ID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15</a:t>
            </a:fld>
            <a:endParaRPr lang="id-ID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16</a:t>
            </a:fld>
            <a:endParaRPr lang="id-ID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17</a:t>
            </a:fld>
            <a:endParaRPr lang="id-ID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2</a:t>
            </a:fld>
            <a:endParaRPr lang="id-ID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3</a:t>
            </a:fld>
            <a:endParaRPr lang="id-ID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4</a:t>
            </a:fld>
            <a:endParaRPr lang="id-ID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5</a:t>
            </a:fld>
            <a:endParaRPr lang="id-ID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6</a:t>
            </a:fld>
            <a:endParaRPr lang="id-ID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7</a:t>
            </a:fld>
            <a:endParaRPr lang="id-ID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8</a:t>
            </a:fld>
            <a:endParaRPr lang="id-ID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0E47A-DB3F-42A2-AC2D-5318616A4CBF}" type="slidenum">
              <a:rPr lang="id-ID" smtClean="0"/>
              <a:t>9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28401"/>
            <a:ext cx="7772400" cy="656590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76000"/>
            <a:ext cx="6400800" cy="220573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044001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4737601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4849201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4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3915424"/>
            <a:ext cx="7772400" cy="630942"/>
          </a:xfrm>
        </p:spPr>
        <p:txBody>
          <a:bodyPr/>
          <a:lstStyle/>
          <a:p>
            <a:r>
              <a:rPr lang="es-ES" sz="3600" spc="0" dirty="0" err="1" smtClean="0">
                <a:solidFill>
                  <a:srgbClr val="00B0F0"/>
                </a:solidFill>
                <a:latin typeface="Bebas Neue Regular" pitchFamily="50" charset="0"/>
              </a:rPr>
              <a:t>Welcome</a:t>
            </a:r>
            <a:r>
              <a:rPr lang="es-ES" sz="3600" spc="0" dirty="0" smtClean="0">
                <a:solidFill>
                  <a:srgbClr val="00B0F0"/>
                </a:solidFill>
                <a:latin typeface="Bebas Neue Regular" pitchFamily="50" charset="0"/>
              </a:rPr>
              <a:t> </a:t>
            </a:r>
            <a:r>
              <a:rPr lang="es-ES" sz="3600" spc="0" dirty="0" err="1" smtClean="0">
                <a:solidFill>
                  <a:srgbClr val="00B0F0"/>
                </a:solidFill>
                <a:latin typeface="Bebas Neue Regular" pitchFamily="50" charset="0"/>
              </a:rPr>
              <a:t>To</a:t>
            </a:r>
            <a:r>
              <a:rPr lang="es-ES" sz="3600" spc="0" dirty="0" smtClean="0">
                <a:solidFill>
                  <a:srgbClr val="00B0F0"/>
                </a:solidFill>
                <a:latin typeface="Bebas Neue Regular" pitchFamily="50" charset="0"/>
              </a:rPr>
              <a:t> </a:t>
            </a:r>
            <a:r>
              <a:rPr lang="es-ES" sz="3600" spc="0" dirty="0" smtClean="0">
                <a:solidFill>
                  <a:schemeClr val="bg1"/>
                </a:solidFill>
                <a:latin typeface="Bebas Neue Regular" pitchFamily="50" charset="0"/>
              </a:rPr>
              <a:t>My </a:t>
            </a:r>
            <a:r>
              <a:rPr lang="es-ES" sz="3600" spc="0" dirty="0" err="1" smtClean="0">
                <a:solidFill>
                  <a:schemeClr val="bg1"/>
                </a:solidFill>
                <a:latin typeface="Bebas Neue Regular" pitchFamily="50" charset="0"/>
              </a:rPr>
              <a:t>Presentation</a:t>
            </a:r>
            <a:endParaRPr lang="en-US" sz="3600" spc="0" dirty="0">
              <a:solidFill>
                <a:schemeClr val="bg1"/>
              </a:solidFill>
              <a:latin typeface="Bebas Neue Regular" pitchFamily="50" charset="0"/>
            </a:endParaRPr>
          </a:p>
        </p:txBody>
      </p:sp>
      <p:pic>
        <p:nvPicPr>
          <p:cNvPr id="1026" name="Picture 2" descr="L:\ELITEGraphicsToolkit.com(Utk Menjual Ulang PLR graphics - Kayak MarketersGraphics.net)\_ELITE Presentation Toolkit\DESIGN\logo_dar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28947" y="142876"/>
            <a:ext cx="3086107" cy="38576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ingapore-negeri.jpg"/>
          <p:cNvPicPr>
            <a:picLocks noChangeAspect="1"/>
          </p:cNvPicPr>
          <p:nvPr/>
        </p:nvPicPr>
        <p:blipFill>
          <a:blip r:embed="rId3"/>
          <a:srcRect b="1540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1857388"/>
            <a:ext cx="9144000" cy="28575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 17"/>
          <p:cNvSpPr/>
          <p:nvPr/>
        </p:nvSpPr>
        <p:spPr>
          <a:xfrm>
            <a:off x="1571604" y="0"/>
            <a:ext cx="4429156" cy="928676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Rectangle 18"/>
          <p:cNvSpPr/>
          <p:nvPr/>
        </p:nvSpPr>
        <p:spPr>
          <a:xfrm>
            <a:off x="2143108" y="142858"/>
            <a:ext cx="37147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4000" dirty="0" smtClean="0">
                <a:latin typeface="Bebas Neue Regular" pitchFamily="50" charset="0"/>
              </a:rPr>
              <a:t>3</a:t>
            </a:r>
            <a:r>
              <a:rPr lang="en-US" sz="4000" dirty="0" smtClean="0">
                <a:latin typeface="Bebas Neue Regular" pitchFamily="50" charset="0"/>
              </a:rPr>
              <a:t> Column Content</a:t>
            </a:r>
            <a:endParaRPr lang="id-ID" sz="4000" dirty="0">
              <a:latin typeface="Bebas Neue Regular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2071685"/>
            <a:ext cx="8572560" cy="2331407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chemeClr val="bg1"/>
                </a:solidFill>
              </a:rPr>
              <a:t>Nullam</a:t>
            </a:r>
            <a:r>
              <a:rPr lang="en-US" sz="1400" dirty="0">
                <a:solidFill>
                  <a:schemeClr val="bg1"/>
                </a:solidFill>
              </a:rPr>
              <a:t> a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tellus.Nunc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quam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Duis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quam </a:t>
            </a:r>
            <a:r>
              <a:rPr lang="en-US" sz="1400" dirty="0" err="1">
                <a:solidFill>
                  <a:schemeClr val="bg1"/>
                </a:solidFill>
              </a:rPr>
              <a:t>augue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malesuada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bg1"/>
                </a:solidFill>
              </a:rPr>
              <a:t>Nunc</a:t>
            </a:r>
            <a:r>
              <a:rPr lang="en-US" sz="1400" dirty="0">
                <a:solidFill>
                  <a:schemeClr val="bg1"/>
                </a:solidFill>
              </a:rPr>
              <a:t> id </a:t>
            </a:r>
            <a:r>
              <a:rPr lang="en-US" sz="1400" dirty="0" err="1">
                <a:solidFill>
                  <a:schemeClr val="bg1"/>
                </a:solidFill>
              </a:rPr>
              <a:t>diam</a:t>
            </a:r>
            <a:r>
              <a:rPr lang="en-US" sz="1400" dirty="0">
                <a:solidFill>
                  <a:schemeClr val="bg1"/>
                </a:solidFill>
              </a:rPr>
              <a:t> dui. </a:t>
            </a:r>
            <a:r>
              <a:rPr lang="en-US" sz="1400" dirty="0" err="1">
                <a:solidFill>
                  <a:schemeClr val="bg1"/>
                </a:solidFill>
              </a:rPr>
              <a:t>Vivamus</a:t>
            </a:r>
            <a:r>
              <a:rPr lang="en-US" sz="1400" dirty="0">
                <a:solidFill>
                  <a:schemeClr val="bg1"/>
                </a:solidFill>
              </a:rPr>
              <a:t> non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mauris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s-ES" sz="1400" dirty="0">
                <a:solidFill>
                  <a:schemeClr val="bg1"/>
                </a:solidFill>
              </a:rPr>
              <a:t>Nunc </a:t>
            </a:r>
            <a:r>
              <a:rPr lang="es-ES" sz="1400" dirty="0" err="1">
                <a:solidFill>
                  <a:schemeClr val="bg1"/>
                </a:solidFill>
              </a:rPr>
              <a:t>cursus</a:t>
            </a:r>
            <a:r>
              <a:rPr lang="es-ES" sz="1400" dirty="0">
                <a:solidFill>
                  <a:schemeClr val="bg1"/>
                </a:solidFill>
              </a:rPr>
              <a:t> libero </a:t>
            </a:r>
            <a:r>
              <a:rPr lang="es-ES" sz="1400" dirty="0" err="1">
                <a:solidFill>
                  <a:schemeClr val="bg1"/>
                </a:solidFill>
              </a:rPr>
              <a:t>velit</a:t>
            </a:r>
            <a:r>
              <a:rPr lang="es-ES" sz="1400" dirty="0">
                <a:solidFill>
                  <a:schemeClr val="bg1"/>
                </a:solidFill>
              </a:rPr>
              <a:t>,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 nunc. </a:t>
            </a:r>
            <a:r>
              <a:rPr lang="es-ES" sz="1400" dirty="0" err="1">
                <a:solidFill>
                  <a:schemeClr val="bg1"/>
                </a:solidFill>
              </a:rPr>
              <a:t>Nulla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facilisi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>
                <a:solidFill>
                  <a:schemeClr val="bg1"/>
                </a:solidFill>
              </a:rPr>
              <a:t>Etiam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faucibus</a:t>
            </a:r>
            <a:r>
              <a:rPr lang="es-ES" sz="1400" dirty="0">
                <a:solidFill>
                  <a:schemeClr val="bg1"/>
                </a:solidFill>
              </a:rPr>
              <a:t> leo. </a:t>
            </a:r>
            <a:endParaRPr lang="es-E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bg1"/>
                </a:solidFill>
              </a:rPr>
              <a:t>Vivamus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vulputate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dui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blandit</a:t>
            </a:r>
            <a:r>
              <a:rPr lang="es-ES" sz="1400" dirty="0">
                <a:solidFill>
                  <a:schemeClr val="bg1"/>
                </a:solidFill>
              </a:rPr>
              <a:t> ante </a:t>
            </a:r>
            <a:r>
              <a:rPr lang="es-ES" sz="1400" dirty="0" err="1">
                <a:solidFill>
                  <a:schemeClr val="bg1"/>
                </a:solidFill>
              </a:rPr>
              <a:t>semper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eu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commodo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felis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tincidunt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 smtClean="0">
                <a:solidFill>
                  <a:schemeClr val="bg1"/>
                </a:solidFill>
              </a:rPr>
              <a:t>Nulla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nec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elit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nec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ipsum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suscipit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tempor</a:t>
            </a:r>
            <a:r>
              <a:rPr lang="es-ES" sz="1400" dirty="0" smtClean="0">
                <a:solidFill>
                  <a:schemeClr val="bg1"/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Aenean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libero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odio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vehicula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ut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accumsan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Malesuada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endParaRPr lang="en-U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Suspendisse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000113"/>
            <a:ext cx="45720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  <p:bldP spid="11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928676"/>
            <a:ext cx="2786050" cy="42148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928676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142844" y="2214560"/>
            <a:ext cx="250033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rgbClr val="3D3743"/>
                </a:solidFill>
                <a:latin typeface="+mj-lt"/>
              </a:rPr>
              <a:t>Aomnis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iste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natus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error sit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accusantium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doloremque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 smtClean="0">
                <a:solidFill>
                  <a:srgbClr val="3D3743"/>
                </a:solidFill>
                <a:latin typeface="+mj-lt"/>
              </a:rPr>
              <a:t>laudantium</a:t>
            </a:r>
            <a:r>
              <a:rPr lang="en-US" sz="1200" dirty="0" smtClean="0">
                <a:solidFill>
                  <a:srgbClr val="3D3743"/>
                </a:solidFill>
                <a:latin typeface="+mj-lt"/>
              </a:rPr>
              <a:t>.</a:t>
            </a:r>
          </a:p>
          <a:p>
            <a:endParaRPr lang="en-US" sz="1200" dirty="0">
              <a:solidFill>
                <a:srgbClr val="3D374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D3743"/>
                </a:solidFill>
                <a:latin typeface="+mj-lt"/>
              </a:rPr>
              <a:t>Totam</a:t>
            </a:r>
            <a:r>
              <a:rPr lang="en-US" sz="1200" dirty="0" smtClean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rem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aperiam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eaque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ipsa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quae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ab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illo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inventore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veritatis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et quasi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architecto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beatae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vitae dicta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sunt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rgbClr val="3D3743"/>
                </a:solidFill>
                <a:latin typeface="+mj-lt"/>
              </a:rPr>
              <a:t>explicabo</a:t>
            </a:r>
            <a:r>
              <a:rPr lang="en-US" sz="1200" dirty="0">
                <a:solidFill>
                  <a:srgbClr val="3D3743"/>
                </a:solidFill>
                <a:latin typeface="+mj-lt"/>
              </a:rPr>
              <a:t>. </a:t>
            </a:r>
            <a:endParaRPr lang="en-US" sz="1200" dirty="0" smtClean="0">
              <a:solidFill>
                <a:srgbClr val="3D3743"/>
              </a:solidFill>
              <a:latin typeface="+mj-lt"/>
            </a:endParaRPr>
          </a:p>
          <a:p>
            <a:endParaRPr lang="en-US" sz="1200" dirty="0" smtClean="0">
              <a:solidFill>
                <a:srgbClr val="3D3743"/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rgbClr val="3D3743"/>
                </a:solidFill>
              </a:rPr>
              <a:t>Eaque</a:t>
            </a:r>
            <a:r>
              <a:rPr lang="en-US" sz="1200" dirty="0" smtClean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ipsa</a:t>
            </a:r>
            <a:r>
              <a:rPr lang="en-US" sz="1200" dirty="0">
                <a:solidFill>
                  <a:srgbClr val="3D3743"/>
                </a:solidFill>
              </a:rPr>
              <a:t> quae </a:t>
            </a:r>
            <a:r>
              <a:rPr lang="en-US" sz="1200" dirty="0" err="1">
                <a:solidFill>
                  <a:srgbClr val="3D3743"/>
                </a:solidFill>
              </a:rPr>
              <a:t>ab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illo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inventore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veritatis</a:t>
            </a:r>
            <a:r>
              <a:rPr lang="en-US" sz="1200" dirty="0">
                <a:solidFill>
                  <a:srgbClr val="3D3743"/>
                </a:solidFill>
              </a:rPr>
              <a:t> et quasi </a:t>
            </a:r>
            <a:r>
              <a:rPr lang="en-US" sz="1200" dirty="0" err="1">
                <a:solidFill>
                  <a:srgbClr val="3D3743"/>
                </a:solidFill>
              </a:rPr>
              <a:t>architecto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beatae</a:t>
            </a:r>
            <a:r>
              <a:rPr lang="en-US" sz="1200" dirty="0">
                <a:solidFill>
                  <a:srgbClr val="3D3743"/>
                </a:solidFill>
              </a:rPr>
              <a:t> vitae dicta </a:t>
            </a:r>
            <a:r>
              <a:rPr lang="en-US" sz="1200" dirty="0" err="1">
                <a:solidFill>
                  <a:srgbClr val="3D3743"/>
                </a:solidFill>
              </a:rPr>
              <a:t>sunt</a:t>
            </a:r>
            <a:r>
              <a:rPr lang="en-US" sz="1200" dirty="0">
                <a:solidFill>
                  <a:srgbClr val="3D3743"/>
                </a:solidFill>
              </a:rPr>
              <a:t> </a:t>
            </a:r>
            <a:r>
              <a:rPr lang="en-US" sz="1200" dirty="0" err="1">
                <a:solidFill>
                  <a:srgbClr val="3D3743"/>
                </a:solidFill>
              </a:rPr>
              <a:t>explicabo</a:t>
            </a:r>
            <a:r>
              <a:rPr lang="en-US" sz="1200" dirty="0">
                <a:solidFill>
                  <a:srgbClr val="3D3743"/>
                </a:solidFill>
              </a:rPr>
              <a:t>. </a:t>
            </a:r>
            <a:endParaRPr lang="bg-BG" sz="1200" dirty="0">
              <a:solidFill>
                <a:srgbClr val="3D3743"/>
              </a:solidFill>
            </a:endParaRPr>
          </a:p>
          <a:p>
            <a:endParaRPr lang="bg-BG" sz="1200" dirty="0">
              <a:solidFill>
                <a:srgbClr val="3D3743"/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2845" y="1285867"/>
            <a:ext cx="23130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Century Gothic" pitchFamily="34" charset="0"/>
                <a:cs typeface="Arial" charset="0"/>
              </a:rPr>
              <a:t>SHORT </a:t>
            </a:r>
            <a:r>
              <a:rPr lang="en-US" sz="2400" dirty="0" smtClean="0">
                <a:latin typeface="Century Gothic" pitchFamily="34" charset="0"/>
                <a:cs typeface="Arial" charset="0"/>
              </a:rPr>
              <a:t>DESCRIPTION</a:t>
            </a:r>
            <a:endParaRPr lang="bg-BG" sz="2400" dirty="0">
              <a:latin typeface="Century Gothic" pitchFamily="34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3108" y="71420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bg1"/>
                </a:solidFill>
                <a:latin typeface="Bebas Neue Regular" pitchFamily="50" charset="0"/>
                <a:ea typeface="Franchise" pitchFamily="49" charset="0"/>
              </a:rPr>
              <a:t>Observation</a:t>
            </a:r>
            <a:r>
              <a:rPr lang="en-US" sz="4000" dirty="0" smtClean="0">
                <a:latin typeface="Bebas Neue Regular" pitchFamily="50" charset="0"/>
                <a:ea typeface="Franchise" pitchFamily="49" charset="0"/>
              </a:rPr>
              <a:t> </a:t>
            </a:r>
            <a:r>
              <a:rPr lang="en-US" sz="4000" b="1" dirty="0" smtClean="0">
                <a:latin typeface="Bebas Neue Regular" pitchFamily="50" charset="0"/>
                <a:ea typeface="Franchise" pitchFamily="49" charset="0"/>
              </a:rPr>
              <a:t>Chart</a:t>
            </a:r>
          </a:p>
        </p:txBody>
      </p:sp>
      <p:graphicFrame>
        <p:nvGraphicFramePr>
          <p:cNvPr id="15" name="Chart 14"/>
          <p:cNvGraphicFramePr/>
          <p:nvPr/>
        </p:nvGraphicFramePr>
        <p:xfrm>
          <a:off x="2786050" y="928676"/>
          <a:ext cx="6096000" cy="4214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29701" grpId="0"/>
      <p:bldP spid="16" grpId="0"/>
      <p:bldP spid="12" grpId="0"/>
      <p:bldGraphic spid="1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3929072"/>
            <a:ext cx="9144000" cy="12144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/>
          <p:cNvSpPr/>
          <p:nvPr/>
        </p:nvSpPr>
        <p:spPr>
          <a:xfrm>
            <a:off x="0" y="4036220"/>
            <a:ext cx="3000364" cy="1000132"/>
          </a:xfrm>
          <a:prstGeom prst="rect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428596" y="4098208"/>
            <a:ext cx="2452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Century Gothic" pitchFamily="34" charset="0"/>
              </a:rPr>
              <a:t>OBSERVATION</a:t>
            </a:r>
            <a:r>
              <a:rPr lang="en-US" sz="2400" b="1" dirty="0" smtClean="0">
                <a:latin typeface="Century Gothic" pitchFamily="34" charset="0"/>
              </a:rPr>
              <a:t> TITTLE</a:t>
            </a:r>
            <a:endParaRPr lang="en-CA" sz="2400" b="1" dirty="0"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4678" y="4214825"/>
            <a:ext cx="50720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Lorem Ipsum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45 BC,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specimen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rPr>
              <a:t>book.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928676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2143108" y="142858"/>
            <a:ext cx="48577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bg1"/>
                </a:solidFill>
                <a:latin typeface="Bebas Neue Regular" pitchFamily="50" charset="0"/>
                <a:ea typeface="Franchise" pitchFamily="49" charset="0"/>
              </a:rPr>
              <a:t>Observation</a:t>
            </a:r>
            <a:r>
              <a:rPr lang="en-US" sz="4000" dirty="0" smtClean="0">
                <a:latin typeface="Bebas Neue Regular" pitchFamily="50" charset="0"/>
                <a:ea typeface="Franchise" pitchFamily="49" charset="0"/>
              </a:rPr>
              <a:t> </a:t>
            </a:r>
            <a:r>
              <a:rPr lang="en-US" sz="4000" b="1" dirty="0" smtClean="0">
                <a:latin typeface="Bebas Neue Regular" pitchFamily="50" charset="0"/>
                <a:ea typeface="Franchise" pitchFamily="49" charset="0"/>
              </a:rPr>
              <a:t>Chart</a:t>
            </a:r>
          </a:p>
        </p:txBody>
      </p:sp>
      <p:graphicFrame>
        <p:nvGraphicFramePr>
          <p:cNvPr id="20" name="Chart 19"/>
          <p:cNvGraphicFramePr/>
          <p:nvPr/>
        </p:nvGraphicFramePr>
        <p:xfrm>
          <a:off x="1142976" y="928676"/>
          <a:ext cx="7048528" cy="3032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1" grpId="1"/>
      <p:bldP spid="19" grpId="0"/>
      <p:bldP spid="13" grpId="0" animBg="1"/>
      <p:bldP spid="14" grpId="0"/>
      <p:bldGraphic spid="20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hevron 37"/>
          <p:cNvSpPr/>
          <p:nvPr/>
        </p:nvSpPr>
        <p:spPr>
          <a:xfrm>
            <a:off x="142844" y="1571618"/>
            <a:ext cx="2928958" cy="2000264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u="sng">
              <a:solidFill>
                <a:schemeClr val="tx1"/>
              </a:solidFill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6000760" y="1571618"/>
            <a:ext cx="2983094" cy="2000264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u="sng">
              <a:solidFill>
                <a:schemeClr val="tx1"/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4071934" y="1571618"/>
            <a:ext cx="3000396" cy="2000264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u="sng">
              <a:solidFill>
                <a:schemeClr val="tx1"/>
              </a:solidFill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2071670" y="1571618"/>
            <a:ext cx="3071834" cy="2000264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u="sng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0"/>
            <a:ext cx="9144000" cy="928676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/>
          <p:cNvSpPr/>
          <p:nvPr/>
        </p:nvSpPr>
        <p:spPr>
          <a:xfrm>
            <a:off x="857224" y="142858"/>
            <a:ext cx="75724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dirty="0" smtClean="0">
                <a:solidFill>
                  <a:schemeClr val="bg1"/>
                </a:solidFill>
                <a:latin typeface="Bebas Neue Regular" pitchFamily="50" charset="0"/>
                <a:ea typeface="Franchise" pitchFamily="49" charset="0"/>
              </a:rPr>
              <a:t>Steps to Grow </a:t>
            </a:r>
            <a:r>
              <a:rPr lang="en-US" sz="4000" b="1" dirty="0" smtClean="0">
                <a:latin typeface="Bebas Neue Regular" pitchFamily="50" charset="0"/>
                <a:ea typeface="Franchise" pitchFamily="49" charset="0"/>
              </a:rPr>
              <a:t>Your Business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0" y="3857634"/>
            <a:ext cx="9144000" cy="1285866"/>
          </a:xfrm>
          <a:prstGeom prst="rect">
            <a:avLst/>
          </a:pr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/>
        </p:nvSpPr>
        <p:spPr bwMode="auto">
          <a:xfrm>
            <a:off x="500034" y="4159763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571736" y="4159763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4549785" y="4159763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6643702" y="4159763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1357290" y="2357436"/>
            <a:ext cx="1214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Arno Pro Smbd" pitchFamily="18" charset="0"/>
              </a:rPr>
              <a:t>Create</a:t>
            </a:r>
            <a:endParaRPr lang="en-CA" sz="2400" b="1" dirty="0">
              <a:latin typeface="Arno Pro Smbd" pitchFamily="18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3357554" y="2357436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Smbd" pitchFamily="18" charset="0"/>
              </a:rPr>
              <a:t>Develop</a:t>
            </a:r>
            <a:endParaRPr lang="en-CA" sz="2400" b="1" dirty="0">
              <a:solidFill>
                <a:schemeClr val="tx1">
                  <a:lumMod val="95000"/>
                  <a:lumOff val="5000"/>
                </a:schemeClr>
              </a:solidFill>
              <a:latin typeface="Arno Pro Smbd" pitchFamily="18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5286380" y="2324399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Arno Pro Smbd" pitchFamily="18" charset="0"/>
              </a:rPr>
              <a:t>Improve</a:t>
            </a:r>
            <a:endParaRPr lang="en-CA" sz="2400" b="1" dirty="0">
              <a:latin typeface="Arno Pro Smbd" pitchFamily="18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7143768" y="2324399"/>
            <a:ext cx="13684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Arno Pro Smbd" pitchFamily="18" charset="0"/>
              </a:rPr>
              <a:t>Scale Up</a:t>
            </a:r>
            <a:endParaRPr lang="en-CA" sz="2400" b="1" dirty="0">
              <a:latin typeface="Arno Pro Smbd" pitchFamily="18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1000100" y="3643320"/>
            <a:ext cx="500066" cy="500066"/>
          </a:xfrm>
          <a:prstGeom prst="ellipse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1</a:t>
            </a:r>
            <a:endParaRPr lang="id-ID" dirty="0"/>
          </a:p>
        </p:txBody>
      </p:sp>
      <p:sp>
        <p:nvSpPr>
          <p:cNvPr id="46" name="Oval 45"/>
          <p:cNvSpPr/>
          <p:nvPr/>
        </p:nvSpPr>
        <p:spPr>
          <a:xfrm>
            <a:off x="7000892" y="3643320"/>
            <a:ext cx="500066" cy="500066"/>
          </a:xfrm>
          <a:prstGeom prst="ellipse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4</a:t>
            </a:r>
            <a:endParaRPr lang="id-ID" dirty="0"/>
          </a:p>
        </p:txBody>
      </p:sp>
      <p:sp>
        <p:nvSpPr>
          <p:cNvPr id="47" name="Oval 46"/>
          <p:cNvSpPr/>
          <p:nvPr/>
        </p:nvSpPr>
        <p:spPr>
          <a:xfrm>
            <a:off x="5000628" y="3643320"/>
            <a:ext cx="500066" cy="500066"/>
          </a:xfrm>
          <a:prstGeom prst="ellipse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3</a:t>
            </a:r>
            <a:endParaRPr lang="id-ID" dirty="0"/>
          </a:p>
        </p:txBody>
      </p:sp>
      <p:sp>
        <p:nvSpPr>
          <p:cNvPr id="48" name="Oval 47"/>
          <p:cNvSpPr/>
          <p:nvPr/>
        </p:nvSpPr>
        <p:spPr>
          <a:xfrm>
            <a:off x="3000364" y="3643320"/>
            <a:ext cx="500066" cy="500066"/>
          </a:xfrm>
          <a:prstGeom prst="ellipse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2</a:t>
            </a:r>
            <a:endParaRPr lang="id-ID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1" grpId="0" animBg="1"/>
      <p:bldP spid="42" grpId="0" animBg="1"/>
      <p:bldP spid="32" grpId="0" animBg="1"/>
      <p:bldP spid="33" grpId="0"/>
      <p:bldP spid="36" grpId="0" animBg="1"/>
      <p:bldP spid="19" grpId="0"/>
      <p:bldP spid="23" grpId="0"/>
      <p:bldP spid="27" grpId="0"/>
      <p:bldP spid="29" grpId="0"/>
      <p:bldP spid="26" grpId="0"/>
      <p:bldP spid="31" grpId="0"/>
      <p:bldP spid="34" grpId="0"/>
      <p:bldP spid="35" grpId="0"/>
      <p:bldP spid="44" grpId="0" animBg="1"/>
      <p:bldP spid="46" grpId="0" animBg="1"/>
      <p:bldP spid="47" grpId="0" animBg="1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928676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Rounded Rectangle 23"/>
          <p:cNvSpPr/>
          <p:nvPr/>
        </p:nvSpPr>
        <p:spPr>
          <a:xfrm>
            <a:off x="6893735" y="3214692"/>
            <a:ext cx="2000264" cy="5715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Rounded Rectangle 24"/>
          <p:cNvSpPr/>
          <p:nvPr/>
        </p:nvSpPr>
        <p:spPr>
          <a:xfrm>
            <a:off x="4750595" y="3214692"/>
            <a:ext cx="2000264" cy="5715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ounded Rectangle 25"/>
          <p:cNvSpPr/>
          <p:nvPr/>
        </p:nvSpPr>
        <p:spPr>
          <a:xfrm>
            <a:off x="2589595" y="3220763"/>
            <a:ext cx="2000264" cy="5715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Rounded Rectangle 22"/>
          <p:cNvSpPr/>
          <p:nvPr/>
        </p:nvSpPr>
        <p:spPr>
          <a:xfrm>
            <a:off x="428596" y="3214692"/>
            <a:ext cx="2000264" cy="5715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Oval 20"/>
          <p:cNvSpPr/>
          <p:nvPr/>
        </p:nvSpPr>
        <p:spPr>
          <a:xfrm>
            <a:off x="4714876" y="1000114"/>
            <a:ext cx="2071702" cy="207170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858016" y="1000114"/>
            <a:ext cx="2071702" cy="207170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097538" y="71420"/>
            <a:ext cx="27959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Bebas Neue Bold" pitchFamily="34" charset="0"/>
              </a:rPr>
              <a:t>Our</a:t>
            </a:r>
            <a:r>
              <a:rPr lang="en-US" sz="4400" dirty="0" smtClean="0">
                <a:latin typeface="Bebas Neue Bold" pitchFamily="34" charset="0"/>
              </a:rPr>
              <a:t> Portfolio</a:t>
            </a:r>
            <a:endParaRPr lang="id-ID" sz="4400" dirty="0">
              <a:latin typeface="Bebas Neue Bold" pitchFamily="34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428596" y="3786196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0" name="TextBox 49"/>
          <p:cNvSpPr txBox="1"/>
          <p:nvPr/>
        </p:nvSpPr>
        <p:spPr bwMode="auto">
          <a:xfrm>
            <a:off x="2714612" y="3786196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1" name="TextBox 50"/>
          <p:cNvSpPr txBox="1"/>
          <p:nvPr/>
        </p:nvSpPr>
        <p:spPr bwMode="auto">
          <a:xfrm>
            <a:off x="7000860" y="3760783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2" name="TextBox 51"/>
          <p:cNvSpPr txBox="1"/>
          <p:nvPr/>
        </p:nvSpPr>
        <p:spPr bwMode="auto">
          <a:xfrm>
            <a:off x="4929190" y="3760783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/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/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71472" y="334542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Project Title #1</a:t>
            </a:r>
            <a:endParaRPr lang="id-ID" dirty="0"/>
          </a:p>
        </p:txBody>
      </p:sp>
      <p:sp>
        <p:nvSpPr>
          <p:cNvPr id="54" name="TextBox 53"/>
          <p:cNvSpPr txBox="1"/>
          <p:nvPr/>
        </p:nvSpPr>
        <p:spPr>
          <a:xfrm>
            <a:off x="7072330" y="334542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Project Title #4</a:t>
            </a:r>
            <a:endParaRPr lang="id-ID" dirty="0"/>
          </a:p>
        </p:txBody>
      </p:sp>
      <p:sp>
        <p:nvSpPr>
          <p:cNvPr id="55" name="TextBox 54"/>
          <p:cNvSpPr txBox="1"/>
          <p:nvPr/>
        </p:nvSpPr>
        <p:spPr>
          <a:xfrm>
            <a:off x="4929190" y="3345426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Project Title #3</a:t>
            </a:r>
            <a:endParaRPr lang="id-ID" dirty="0"/>
          </a:p>
        </p:txBody>
      </p:sp>
      <p:sp>
        <p:nvSpPr>
          <p:cNvPr id="56" name="TextBox 55"/>
          <p:cNvSpPr txBox="1"/>
          <p:nvPr/>
        </p:nvSpPr>
        <p:spPr>
          <a:xfrm>
            <a:off x="2732471" y="3321849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Project Title #2</a:t>
            </a:r>
            <a:endParaRPr lang="id-ID" dirty="0"/>
          </a:p>
        </p:txBody>
      </p:sp>
      <p:sp>
        <p:nvSpPr>
          <p:cNvPr id="19" name="Oval 18"/>
          <p:cNvSpPr/>
          <p:nvPr/>
        </p:nvSpPr>
        <p:spPr>
          <a:xfrm>
            <a:off x="392877" y="1071552"/>
            <a:ext cx="2071702" cy="207170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571736" y="1071552"/>
            <a:ext cx="2071702" cy="207170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4" grpId="0" animBg="1"/>
      <p:bldP spid="25" grpId="0" animBg="1"/>
      <p:bldP spid="26" grpId="0" animBg="1"/>
      <p:bldP spid="23" grpId="0" animBg="1"/>
      <p:bldP spid="21" grpId="0" animBg="1"/>
      <p:bldP spid="20" grpId="0" animBg="1"/>
      <p:bldP spid="33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19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ingapore-negeri.jpg"/>
          <p:cNvPicPr>
            <a:picLocks noChangeAspect="1"/>
          </p:cNvPicPr>
          <p:nvPr/>
        </p:nvPicPr>
        <p:blipFill>
          <a:blip r:embed="rId3"/>
          <a:srcRect b="1540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>
              <a:lumMod val="60000"/>
              <a:lumOff val="4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Rectangle 22"/>
          <p:cNvSpPr/>
          <p:nvPr/>
        </p:nvSpPr>
        <p:spPr>
          <a:xfrm>
            <a:off x="0" y="1643056"/>
            <a:ext cx="9144000" cy="1928826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2800">
              <a:latin typeface="Bebas Neue Regular" pitchFamily="50" charset="0"/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1750215" y="2796992"/>
            <a:ext cx="5643570" cy="3571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Bebas Neue Regular" pitchFamily="50" charset="0"/>
                <a:cs typeface="Oswald Light"/>
              </a:rPr>
              <a:t>USE TO PUT SUB-TITLE OF</a:t>
            </a:r>
            <a:r>
              <a:rPr lang="id-ID" sz="2800" dirty="0" smtClean="0">
                <a:solidFill>
                  <a:schemeClr val="bg1"/>
                </a:solidFill>
                <a:latin typeface="Bebas Neue Regular" pitchFamily="50" charset="0"/>
                <a:cs typeface="Oswald Light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Bebas Neue Regular" pitchFamily="50" charset="0"/>
                <a:cs typeface="Oswald Light"/>
              </a:rPr>
              <a:t>YOUR</a:t>
            </a:r>
            <a:r>
              <a:rPr lang="id-ID" sz="2800" dirty="0" smtClean="0">
                <a:solidFill>
                  <a:schemeClr val="bg1"/>
                </a:solidFill>
                <a:latin typeface="Bebas Neue Regular" pitchFamily="50" charset="0"/>
                <a:cs typeface="Oswald Light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Bebas Neue Regular" pitchFamily="50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214646" y="2060757"/>
            <a:ext cx="292899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800" b="1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Break Slide</a:t>
            </a:r>
          </a:p>
        </p:txBody>
      </p:sp>
      <p:sp>
        <p:nvSpPr>
          <p:cNvPr id="26" name="Oval 25"/>
          <p:cNvSpPr/>
          <p:nvPr/>
        </p:nvSpPr>
        <p:spPr>
          <a:xfrm>
            <a:off x="1142976" y="3143254"/>
            <a:ext cx="428628" cy="428628"/>
          </a:xfrm>
          <a:prstGeom prst="ellipse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Oval 26"/>
          <p:cNvSpPr/>
          <p:nvPr/>
        </p:nvSpPr>
        <p:spPr>
          <a:xfrm>
            <a:off x="142844" y="2428874"/>
            <a:ext cx="714380" cy="714380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Oval 27"/>
          <p:cNvSpPr/>
          <p:nvPr/>
        </p:nvSpPr>
        <p:spPr>
          <a:xfrm>
            <a:off x="357158" y="3429006"/>
            <a:ext cx="785818" cy="785818"/>
          </a:xfrm>
          <a:prstGeom prst="ellipse">
            <a:avLst/>
          </a:prstGeom>
          <a:noFill/>
          <a:ln w="19050">
            <a:solidFill>
              <a:schemeClr val="bg1">
                <a:alpha val="2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1071538" y="4143386"/>
            <a:ext cx="428628" cy="428628"/>
          </a:xfrm>
          <a:prstGeom prst="ellipse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Oval 29"/>
          <p:cNvSpPr/>
          <p:nvPr/>
        </p:nvSpPr>
        <p:spPr>
          <a:xfrm>
            <a:off x="857224" y="1785932"/>
            <a:ext cx="1071570" cy="1071570"/>
          </a:xfrm>
          <a:prstGeom prst="ellips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5" name="Oval 54"/>
          <p:cNvSpPr/>
          <p:nvPr/>
        </p:nvSpPr>
        <p:spPr>
          <a:xfrm>
            <a:off x="8358214" y="1928808"/>
            <a:ext cx="428628" cy="428628"/>
          </a:xfrm>
          <a:prstGeom prst="ellipse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6" name="Oval 55"/>
          <p:cNvSpPr/>
          <p:nvPr/>
        </p:nvSpPr>
        <p:spPr>
          <a:xfrm>
            <a:off x="7143768" y="1643056"/>
            <a:ext cx="714380" cy="714380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7" name="Oval 56"/>
          <p:cNvSpPr/>
          <p:nvPr/>
        </p:nvSpPr>
        <p:spPr>
          <a:xfrm>
            <a:off x="7572396" y="785800"/>
            <a:ext cx="785818" cy="785818"/>
          </a:xfrm>
          <a:prstGeom prst="ellipse">
            <a:avLst/>
          </a:prstGeom>
          <a:noFill/>
          <a:ln w="19050">
            <a:solidFill>
              <a:schemeClr val="bg1">
                <a:alpha val="2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8" name="Oval 57"/>
          <p:cNvSpPr/>
          <p:nvPr/>
        </p:nvSpPr>
        <p:spPr>
          <a:xfrm>
            <a:off x="8358214" y="428610"/>
            <a:ext cx="428628" cy="428628"/>
          </a:xfrm>
          <a:prstGeom prst="ellipse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9" name="Oval 58"/>
          <p:cNvSpPr/>
          <p:nvPr/>
        </p:nvSpPr>
        <p:spPr>
          <a:xfrm>
            <a:off x="7572396" y="2357436"/>
            <a:ext cx="1071570" cy="1071570"/>
          </a:xfrm>
          <a:prstGeom prst="ellips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/>
      <p:bldP spid="14" grpId="0"/>
      <p:bldP spid="26" grpId="0" animBg="1"/>
      <p:bldP spid="27" grpId="0" animBg="1"/>
      <p:bldP spid="28" grpId="0" animBg="1"/>
      <p:bldP spid="29" grpId="0" animBg="1"/>
      <p:bldP spid="30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0" y="4214824"/>
            <a:ext cx="9144000" cy="92867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31" name="Straight Connector 30"/>
          <p:cNvCxnSpPr/>
          <p:nvPr/>
        </p:nvCxnSpPr>
        <p:spPr>
          <a:xfrm>
            <a:off x="0" y="4213236"/>
            <a:ext cx="9144000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0" y="357172"/>
            <a:ext cx="3643306" cy="857256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Subtitle 2"/>
          <p:cNvSpPr txBox="1">
            <a:spLocks/>
          </p:cNvSpPr>
          <p:nvPr/>
        </p:nvSpPr>
        <p:spPr>
          <a:xfrm>
            <a:off x="5857884" y="785800"/>
            <a:ext cx="3286116" cy="4286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Century Gothic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71406" y="571487"/>
            <a:ext cx="3357586" cy="6429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1"/>
                </a:solidFill>
                <a:latin typeface="Bebas Neue Regular" pitchFamily="50" charset="0"/>
                <a:cs typeface="Oswald Light"/>
              </a:rPr>
              <a:t>OUR</a:t>
            </a:r>
            <a:r>
              <a:rPr lang="id-ID" sz="4400" dirty="0" smtClean="0">
                <a:solidFill>
                  <a:schemeClr val="bg1"/>
                </a:solidFill>
                <a:latin typeface="Bebas Neue Regular" pitchFamily="50" charset="0"/>
                <a:cs typeface="Oswald Light"/>
              </a:rPr>
              <a:t> </a:t>
            </a:r>
            <a:r>
              <a:rPr lang="en-US" sz="4400" dirty="0" smtClean="0">
                <a:solidFill>
                  <a:schemeClr val="tx1"/>
                </a:solidFill>
                <a:latin typeface="Bebas Neue Regular" pitchFamily="50" charset="0"/>
                <a:cs typeface="Oswald Light"/>
              </a:rPr>
              <a:t>Location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57304"/>
            <a:ext cx="9144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Placeholder 4"/>
          <p:cNvSpPr txBox="1">
            <a:spLocks/>
          </p:cNvSpPr>
          <p:nvPr/>
        </p:nvSpPr>
        <p:spPr>
          <a:xfrm>
            <a:off x="3286116" y="4561363"/>
            <a:ext cx="2408232" cy="5107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450048" y="4554743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-32" y="4554743"/>
            <a:ext cx="2408232" cy="37446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0" y="3929072"/>
            <a:ext cx="9144000" cy="1588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4214810" y="4000510"/>
            <a:ext cx="500066" cy="500066"/>
            <a:chOff x="5572132" y="4357700"/>
            <a:chExt cx="500066" cy="500066"/>
          </a:xfrm>
        </p:grpSpPr>
        <p:sp>
          <p:nvSpPr>
            <p:cNvPr id="35" name="Oval 34"/>
            <p:cNvSpPr/>
            <p:nvPr/>
          </p:nvSpPr>
          <p:spPr>
            <a:xfrm>
              <a:off x="5572132" y="4357700"/>
              <a:ext cx="500066" cy="500066"/>
            </a:xfrm>
            <a:prstGeom prst="ellipse">
              <a:avLst/>
            </a:prstGeom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pic>
          <p:nvPicPr>
            <p:cNvPr id="3081" name="Picture 9" descr="L:\latihan 1\power poin\bahan\3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16200000" flipH="1">
              <a:off x="5688815" y="4468034"/>
              <a:ext cx="266700" cy="279400"/>
            </a:xfrm>
            <a:prstGeom prst="rect">
              <a:avLst/>
            </a:prstGeom>
            <a:noFill/>
          </p:spPr>
        </p:pic>
      </p:grpSp>
      <p:grpSp>
        <p:nvGrpSpPr>
          <p:cNvPr id="37" name="Group 36"/>
          <p:cNvGrpSpPr/>
          <p:nvPr/>
        </p:nvGrpSpPr>
        <p:grpSpPr>
          <a:xfrm>
            <a:off x="928662" y="4000510"/>
            <a:ext cx="500066" cy="500066"/>
            <a:chOff x="1428728" y="4071948"/>
            <a:chExt cx="500066" cy="500066"/>
          </a:xfrm>
        </p:grpSpPr>
        <p:sp>
          <p:nvSpPr>
            <p:cNvPr id="33" name="Oval 32"/>
            <p:cNvSpPr/>
            <p:nvPr/>
          </p:nvSpPr>
          <p:spPr>
            <a:xfrm>
              <a:off x="1428728" y="4071948"/>
              <a:ext cx="500066" cy="500066"/>
            </a:xfrm>
            <a:prstGeom prst="ellipse">
              <a:avLst/>
            </a:prstGeom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pic>
          <p:nvPicPr>
            <p:cNvPr id="3083" name="Picture 11" descr="L:\latihan 1\power poin\bahan\2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45411" y="4239431"/>
              <a:ext cx="266700" cy="165100"/>
            </a:xfrm>
            <a:prstGeom prst="rect">
              <a:avLst/>
            </a:prstGeom>
            <a:noFill/>
          </p:spPr>
        </p:pic>
      </p:grpSp>
      <p:grpSp>
        <p:nvGrpSpPr>
          <p:cNvPr id="38" name="Group 37"/>
          <p:cNvGrpSpPr/>
          <p:nvPr/>
        </p:nvGrpSpPr>
        <p:grpSpPr>
          <a:xfrm>
            <a:off x="7358082" y="4000510"/>
            <a:ext cx="500066" cy="500066"/>
            <a:chOff x="3143240" y="4286262"/>
            <a:chExt cx="500066" cy="500066"/>
          </a:xfrm>
        </p:grpSpPr>
        <p:sp>
          <p:nvSpPr>
            <p:cNvPr id="34" name="Oval 33"/>
            <p:cNvSpPr/>
            <p:nvPr/>
          </p:nvSpPr>
          <p:spPr>
            <a:xfrm>
              <a:off x="3143240" y="4286262"/>
              <a:ext cx="500066" cy="500066"/>
            </a:xfrm>
            <a:prstGeom prst="ellipse">
              <a:avLst/>
            </a:prstGeom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pic>
          <p:nvPicPr>
            <p:cNvPr id="3082" name="Picture 10" descr="L:\latihan 1\power poin\bahan\Untitled-1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272623" y="4371195"/>
              <a:ext cx="241300" cy="3302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8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17" grpId="0" animBg="1"/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ingapore-negeri.jpg"/>
          <p:cNvPicPr>
            <a:picLocks noChangeAspect="1"/>
          </p:cNvPicPr>
          <p:nvPr/>
        </p:nvPicPr>
        <p:blipFill>
          <a:blip r:embed="rId3"/>
          <a:srcRect b="1540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357554" y="0"/>
            <a:ext cx="5786446" cy="5143500"/>
          </a:xfrm>
          <a:prstGeom prst="rect">
            <a:avLst/>
          </a:prstGeom>
          <a:solidFill>
            <a:schemeClr val="accent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2571736" y="1714494"/>
            <a:ext cx="6572264" cy="1959747"/>
            <a:chOff x="2571736" y="1714494"/>
            <a:chExt cx="6572264" cy="1959747"/>
          </a:xfrm>
          <a:solidFill>
            <a:srgbClr val="FF0000"/>
          </a:solidFill>
        </p:grpSpPr>
        <p:sp>
          <p:nvSpPr>
            <p:cNvPr id="15" name="Oval 14"/>
            <p:cNvSpPr/>
            <p:nvPr/>
          </p:nvSpPr>
          <p:spPr>
            <a:xfrm>
              <a:off x="2571736" y="1714494"/>
              <a:ext cx="1959747" cy="1959747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>
                <a:latin typeface="Bebas Neue Bold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929058" y="1928808"/>
              <a:ext cx="5214942" cy="15716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Bebas Neue Bold" pitchFamily="34" charset="0"/>
              </a:endParaRPr>
            </a:p>
          </p:txBody>
        </p:sp>
      </p:grpSp>
      <p:sp>
        <p:nvSpPr>
          <p:cNvPr id="11" name="Subtitle 2"/>
          <p:cNvSpPr txBox="1">
            <a:spLocks/>
          </p:cNvSpPr>
          <p:nvPr/>
        </p:nvSpPr>
        <p:spPr bwMode="auto">
          <a:xfrm>
            <a:off x="5000628" y="2214560"/>
            <a:ext cx="3500462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4000" dirty="0" smtClean="0">
                <a:solidFill>
                  <a:schemeClr val="bg1"/>
                </a:solidFill>
                <a:latin typeface="Bebas Neue Bold" pitchFamily="34" charset="0"/>
              </a:rPr>
              <a:t>Let’s </a:t>
            </a:r>
            <a:r>
              <a:rPr lang="en-US" sz="4000" dirty="0" smtClean="0">
                <a:solidFill>
                  <a:schemeClr val="bg1"/>
                </a:solidFill>
                <a:latin typeface="Bebas Neue Bold" pitchFamily="34" charset="0"/>
              </a:rPr>
              <a:t>Go for</a:t>
            </a:r>
            <a:r>
              <a:rPr lang="id-ID" sz="4000" dirty="0" smtClean="0">
                <a:solidFill>
                  <a:schemeClr val="bg1"/>
                </a:solidFill>
                <a:latin typeface="Bebas Neue Bold" pitchFamily="34" charset="0"/>
              </a:rPr>
              <a:t> </a:t>
            </a:r>
            <a:r>
              <a:rPr lang="en-US" sz="4000" b="1" dirty="0" smtClean="0">
                <a:solidFill>
                  <a:schemeClr val="bg1"/>
                </a:solidFill>
                <a:latin typeface="Bebas Neue Bold" pitchFamily="34" charset="0"/>
              </a:rPr>
              <a:t>DISCUSSION</a:t>
            </a:r>
            <a:endParaRPr lang="en-US" sz="4000" b="1" dirty="0">
              <a:solidFill>
                <a:schemeClr val="bg1"/>
              </a:solidFill>
              <a:latin typeface="Bebas Neue Bold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2000232" y="2285998"/>
            <a:ext cx="3143272" cy="92869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id-ID" sz="2800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Thank  You</a:t>
            </a:r>
            <a:endParaRPr lang="en-US" sz="2800" i="1" dirty="0" smtClean="0">
              <a:solidFill>
                <a:schemeClr val="bg1"/>
              </a:solidFill>
              <a:latin typeface="Bebas Neue Bold" pitchFamily="34" charset="0"/>
              <a:cs typeface="Oswald Ligh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ingapore-negeri.jpg"/>
          <p:cNvPicPr>
            <a:picLocks noChangeAspect="1"/>
          </p:cNvPicPr>
          <p:nvPr/>
        </p:nvPicPr>
        <p:blipFill>
          <a:blip r:embed="rId3"/>
          <a:srcRect b="1540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3428992" cy="5143500"/>
          </a:xfrm>
          <a:prstGeom prst="rect">
            <a:avLst/>
          </a:prstGeom>
          <a:solidFill>
            <a:schemeClr val="tx1">
              <a:lumMod val="85000"/>
              <a:lumOff val="1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142844" y="2137190"/>
            <a:ext cx="3143272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id-ID" sz="1400" dirty="0" smtClean="0">
                <a:solidFill>
                  <a:schemeClr val="bg1"/>
                </a:solidFill>
              </a:rPr>
              <a:t>Ut </a:t>
            </a:r>
            <a:r>
              <a:rPr lang="id-ID" sz="1400" dirty="0">
                <a:solidFill>
                  <a:schemeClr val="bg1"/>
                </a:solidFill>
              </a:rPr>
              <a:t>wisi enim ad minim veniam, quis nostrud exerci tation ullamcorper suscipit lobortis nisl ut aliquip ex ea commodo consequat</a:t>
            </a:r>
            <a:r>
              <a:rPr lang="id-ID" sz="1400" dirty="0" smtClean="0">
                <a:solidFill>
                  <a:schemeClr val="bg1"/>
                </a:solidFill>
              </a:rPr>
              <a:t>.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id-ID" sz="1400" dirty="0" smtClean="0">
                <a:solidFill>
                  <a:schemeClr val="bg1"/>
                </a:solidFill>
              </a:rPr>
              <a:t>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id-ID" sz="1200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57290" y="428610"/>
            <a:ext cx="4071966" cy="1357322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2143109" y="785801"/>
            <a:ext cx="2071701" cy="90997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latin typeface="Bebas Neue Bold" pitchFamily="34" charset="0"/>
                <a:ea typeface="Franchise" pitchFamily="49" charset="0"/>
              </a:rPr>
              <a:t>About </a:t>
            </a:r>
            <a:r>
              <a:rPr lang="en-US" sz="48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Us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078" grpId="0"/>
      <p:bldP spid="8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571473" y="3143254"/>
            <a:ext cx="6447293" cy="1232378"/>
            <a:chOff x="571472" y="3214693"/>
            <a:chExt cx="6447293" cy="1232378"/>
          </a:xfrm>
        </p:grpSpPr>
        <p:sp>
          <p:nvSpPr>
            <p:cNvPr id="47" name="Rectangle 46"/>
            <p:cNvSpPr/>
            <p:nvPr/>
          </p:nvSpPr>
          <p:spPr>
            <a:xfrm>
              <a:off x="571472" y="3661253"/>
              <a:ext cx="4643470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Freeform 47"/>
            <p:cNvSpPr/>
            <p:nvPr/>
          </p:nvSpPr>
          <p:spPr>
            <a:xfrm rot="5400000">
              <a:off x="5500665" y="2928970"/>
              <a:ext cx="1232378" cy="1803823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446560 w 1232378"/>
                <a:gd name="connsiteY0" fmla="*/ 1803823 h 1803823"/>
                <a:gd name="connsiteX1" fmla="*/ 0 w 1232378"/>
                <a:gd name="connsiteY1" fmla="*/ 0 h 1803823"/>
                <a:gd name="connsiteX2" fmla="*/ 1232378 w 1232378"/>
                <a:gd name="connsiteY2" fmla="*/ 1803823 h 1803823"/>
                <a:gd name="connsiteX3" fmla="*/ 446560 w 1232378"/>
                <a:gd name="connsiteY3" fmla="*/ 1803823 h 1803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2378" h="1803823">
                  <a:moveTo>
                    <a:pt x="446560" y="1803823"/>
                  </a:moveTo>
                  <a:lnTo>
                    <a:pt x="0" y="0"/>
                  </a:lnTo>
                  <a:lnTo>
                    <a:pt x="1232378" y="1803823"/>
                  </a:lnTo>
                  <a:lnTo>
                    <a:pt x="446560" y="180382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00035" y="2000247"/>
            <a:ext cx="6188313" cy="785818"/>
            <a:chOff x="500035" y="2000247"/>
            <a:chExt cx="6188313" cy="785818"/>
          </a:xfrm>
        </p:grpSpPr>
        <p:sp>
          <p:nvSpPr>
            <p:cNvPr id="43" name="Rectangle 42"/>
            <p:cNvSpPr/>
            <p:nvPr/>
          </p:nvSpPr>
          <p:spPr>
            <a:xfrm>
              <a:off x="500035" y="2000247"/>
              <a:ext cx="4643470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5" name="Freeform 44"/>
            <p:cNvSpPr/>
            <p:nvPr/>
          </p:nvSpPr>
          <p:spPr>
            <a:xfrm rot="5400000">
              <a:off x="5523018" y="1620735"/>
              <a:ext cx="785818" cy="1544842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0 w 785818"/>
                <a:gd name="connsiteY0" fmla="*/ 1518071 h 1518071"/>
                <a:gd name="connsiteX1" fmla="*/ 625010 w 785818"/>
                <a:gd name="connsiteY1" fmla="*/ 0 h 1518071"/>
                <a:gd name="connsiteX2" fmla="*/ 785818 w 785818"/>
                <a:gd name="connsiteY2" fmla="*/ 1518071 h 1518071"/>
                <a:gd name="connsiteX3" fmla="*/ 0 w 785818"/>
                <a:gd name="connsiteY3" fmla="*/ 1518071 h 1518071"/>
                <a:gd name="connsiteX0" fmla="*/ 0 w 785818"/>
                <a:gd name="connsiteY0" fmla="*/ 1544842 h 1544842"/>
                <a:gd name="connsiteX1" fmla="*/ 526726 w 785818"/>
                <a:gd name="connsiteY1" fmla="*/ 0 h 1544842"/>
                <a:gd name="connsiteX2" fmla="*/ 785818 w 785818"/>
                <a:gd name="connsiteY2" fmla="*/ 1544842 h 1544842"/>
                <a:gd name="connsiteX3" fmla="*/ 0 w 785818"/>
                <a:gd name="connsiteY3" fmla="*/ 1544842 h 154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818" h="1544842">
                  <a:moveTo>
                    <a:pt x="0" y="1544842"/>
                  </a:moveTo>
                  <a:lnTo>
                    <a:pt x="526726" y="0"/>
                  </a:lnTo>
                  <a:lnTo>
                    <a:pt x="785818" y="1544842"/>
                  </a:lnTo>
                  <a:lnTo>
                    <a:pt x="0" y="154484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00016" y="357173"/>
            <a:ext cx="6375940" cy="1821622"/>
            <a:chOff x="500016" y="357173"/>
            <a:chExt cx="6375940" cy="1821622"/>
          </a:xfrm>
        </p:grpSpPr>
        <p:sp>
          <p:nvSpPr>
            <p:cNvPr id="27" name="Rectangle 26"/>
            <p:cNvSpPr/>
            <p:nvPr/>
          </p:nvSpPr>
          <p:spPr>
            <a:xfrm>
              <a:off x="500016" y="357173"/>
              <a:ext cx="4572032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Freeform 40"/>
            <p:cNvSpPr/>
            <p:nvPr/>
          </p:nvSpPr>
          <p:spPr>
            <a:xfrm rot="5400000">
              <a:off x="5063192" y="366031"/>
              <a:ext cx="1821622" cy="1803906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0 w 1732314"/>
                <a:gd name="connsiteY0" fmla="*/ 1625277 h 1625277"/>
                <a:gd name="connsiteX1" fmla="*/ 1732314 w 1732314"/>
                <a:gd name="connsiteY1" fmla="*/ 0 h 1625277"/>
                <a:gd name="connsiteX2" fmla="*/ 785818 w 1732314"/>
                <a:gd name="connsiteY2" fmla="*/ 1625277 h 1625277"/>
                <a:gd name="connsiteX3" fmla="*/ 0 w 1732314"/>
                <a:gd name="connsiteY3" fmla="*/ 1625277 h 1625277"/>
                <a:gd name="connsiteX0" fmla="*/ 0 w 1821622"/>
                <a:gd name="connsiteY0" fmla="*/ 1803906 h 1803906"/>
                <a:gd name="connsiteX1" fmla="*/ 1821622 w 1821622"/>
                <a:gd name="connsiteY1" fmla="*/ 0 h 1803906"/>
                <a:gd name="connsiteX2" fmla="*/ 785818 w 1821622"/>
                <a:gd name="connsiteY2" fmla="*/ 1803906 h 1803906"/>
                <a:gd name="connsiteX3" fmla="*/ 0 w 1821622"/>
                <a:gd name="connsiteY3" fmla="*/ 1803906 h 180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622" h="1803906">
                  <a:moveTo>
                    <a:pt x="0" y="1803906"/>
                  </a:moveTo>
                  <a:lnTo>
                    <a:pt x="1821622" y="0"/>
                  </a:lnTo>
                  <a:lnTo>
                    <a:pt x="785818" y="1803906"/>
                  </a:lnTo>
                  <a:lnTo>
                    <a:pt x="0" y="180390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0" name="Oval 39"/>
          <p:cNvSpPr/>
          <p:nvPr/>
        </p:nvSpPr>
        <p:spPr>
          <a:xfrm>
            <a:off x="6429388" y="1142990"/>
            <a:ext cx="2643206" cy="2643206"/>
          </a:xfrm>
          <a:prstGeom prst="ellipse">
            <a:avLst/>
          </a:prstGeom>
          <a:noFill/>
          <a:ln w="1905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" name="Oval 1"/>
          <p:cNvSpPr/>
          <p:nvPr/>
        </p:nvSpPr>
        <p:spPr>
          <a:xfrm>
            <a:off x="6572264" y="1285866"/>
            <a:ext cx="2400300" cy="24003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6500826" y="1785932"/>
            <a:ext cx="2500330" cy="10128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" pitchFamily="34" charset="0"/>
                <a:cs typeface="Oswald Light"/>
              </a:rPr>
              <a:t>OUR</a:t>
            </a: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5400" dirty="0" smtClean="0">
                <a:solidFill>
                  <a:srgbClr val="FFC000"/>
                </a:solidFill>
                <a:latin typeface="Bebas Neue" pitchFamily="34" charset="0"/>
                <a:cs typeface="Oswald Light"/>
              </a:rPr>
              <a:t>SERVICES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1285852" y="1214429"/>
            <a:ext cx="37862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1285854" y="4429139"/>
            <a:ext cx="392486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285852" y="2844232"/>
            <a:ext cx="38576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00034" y="357173"/>
            <a:ext cx="785818" cy="785818"/>
            <a:chOff x="500034" y="357173"/>
            <a:chExt cx="785818" cy="785818"/>
          </a:xfrm>
        </p:grpSpPr>
        <p:sp>
          <p:nvSpPr>
            <p:cNvPr id="54" name="Rectangle 53"/>
            <p:cNvSpPr/>
            <p:nvPr/>
          </p:nvSpPr>
          <p:spPr>
            <a:xfrm>
              <a:off x="500034" y="357173"/>
              <a:ext cx="785818" cy="78581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92712" y="554447"/>
              <a:ext cx="400462" cy="39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3" name="Group 32"/>
          <p:cNvGrpSpPr/>
          <p:nvPr/>
        </p:nvGrpSpPr>
        <p:grpSpPr>
          <a:xfrm>
            <a:off x="500034" y="2000247"/>
            <a:ext cx="785818" cy="785818"/>
            <a:chOff x="500034" y="2000247"/>
            <a:chExt cx="785818" cy="785818"/>
          </a:xfrm>
        </p:grpSpPr>
        <p:sp>
          <p:nvSpPr>
            <p:cNvPr id="55" name="Rectangle 54"/>
            <p:cNvSpPr/>
            <p:nvPr/>
          </p:nvSpPr>
          <p:spPr>
            <a:xfrm>
              <a:off x="500034" y="2000247"/>
              <a:ext cx="785818" cy="78581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97310" y="2192925"/>
              <a:ext cx="391271" cy="400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4" name="Group 33"/>
          <p:cNvGrpSpPr/>
          <p:nvPr/>
        </p:nvGrpSpPr>
        <p:grpSpPr>
          <a:xfrm>
            <a:off x="571472" y="3571882"/>
            <a:ext cx="785818" cy="785818"/>
            <a:chOff x="571472" y="3571881"/>
            <a:chExt cx="785818" cy="785818"/>
          </a:xfrm>
        </p:grpSpPr>
        <p:sp>
          <p:nvSpPr>
            <p:cNvPr id="57" name="Rectangle 56"/>
            <p:cNvSpPr/>
            <p:nvPr/>
          </p:nvSpPr>
          <p:spPr>
            <a:xfrm>
              <a:off x="571472" y="3571881"/>
              <a:ext cx="785818" cy="7858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68746" y="3786196"/>
              <a:ext cx="391271" cy="39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9" name="TextBox 48"/>
          <p:cNvSpPr txBox="1"/>
          <p:nvPr/>
        </p:nvSpPr>
        <p:spPr bwMode="auto">
          <a:xfrm>
            <a:off x="1285852" y="357172"/>
            <a:ext cx="342433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bg1"/>
                </a:solidFill>
                <a:latin typeface="Bebas Neue Regular" pitchFamily="50" charset="0"/>
              </a:rPr>
              <a:t>Social Marketing</a:t>
            </a:r>
            <a:endParaRPr lang="en-US" sz="4400" baseline="30000" dirty="0">
              <a:solidFill>
                <a:schemeClr val="bg1"/>
              </a:solidFill>
              <a:latin typeface="Bebas Neue Regular" pitchFamily="50" charset="0"/>
            </a:endParaRPr>
          </a:p>
        </p:txBody>
      </p:sp>
      <p:sp>
        <p:nvSpPr>
          <p:cNvPr id="56" name="TextBox 55"/>
          <p:cNvSpPr txBox="1"/>
          <p:nvPr/>
        </p:nvSpPr>
        <p:spPr bwMode="auto">
          <a:xfrm>
            <a:off x="1357292" y="2000246"/>
            <a:ext cx="245772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1"/>
                </a:solidFill>
                <a:latin typeface="Bebas Neue Regular" pitchFamily="50" charset="0"/>
              </a:rPr>
              <a:t>E-commerce</a:t>
            </a:r>
            <a:endParaRPr lang="en-US" sz="4400" baseline="30000" dirty="0">
              <a:solidFill>
                <a:schemeClr val="bg1"/>
              </a:solidFill>
              <a:latin typeface="Bebas Neue Regular" pitchFamily="50" charset="0"/>
            </a:endParaRPr>
          </a:p>
        </p:txBody>
      </p:sp>
      <p:sp>
        <p:nvSpPr>
          <p:cNvPr id="58" name="TextBox 57"/>
          <p:cNvSpPr txBox="1"/>
          <p:nvPr/>
        </p:nvSpPr>
        <p:spPr bwMode="auto">
          <a:xfrm>
            <a:off x="1428729" y="3571882"/>
            <a:ext cx="328487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bg1"/>
                </a:solidFill>
                <a:latin typeface="Bebas Neue Regular" pitchFamily="50" charset="0"/>
              </a:rPr>
              <a:t>Email Marketing</a:t>
            </a:r>
            <a:endParaRPr lang="en-US" sz="4400" baseline="30000" dirty="0">
              <a:solidFill>
                <a:schemeClr val="bg1"/>
              </a:solidFill>
              <a:latin typeface="Bebas Neue Regular" pitchFamily="50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" grpId="0" animBg="1"/>
      <p:bldP spid="13" grpId="0"/>
      <p:bldP spid="49" grpId="0"/>
      <p:bldP spid="56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714612" cy="51435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Oval 21"/>
          <p:cNvSpPr/>
          <p:nvPr/>
        </p:nvSpPr>
        <p:spPr>
          <a:xfrm>
            <a:off x="214282" y="142858"/>
            <a:ext cx="1214414" cy="1214414"/>
          </a:xfrm>
          <a:prstGeom prst="ellipse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Oval 20"/>
          <p:cNvSpPr/>
          <p:nvPr/>
        </p:nvSpPr>
        <p:spPr>
          <a:xfrm>
            <a:off x="571472" y="1571619"/>
            <a:ext cx="2000264" cy="2000264"/>
          </a:xfrm>
          <a:prstGeom prst="ellipse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785786" y="714362"/>
            <a:ext cx="1214446" cy="1214446"/>
            <a:chOff x="1475656" y="3545884"/>
            <a:chExt cx="703955" cy="7039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Oval 8"/>
            <p:cNvSpPr/>
            <p:nvPr/>
          </p:nvSpPr>
          <p:spPr>
            <a:xfrm>
              <a:off x="1475656" y="3545884"/>
              <a:ext cx="703955" cy="70395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66470" y="3750990"/>
              <a:ext cx="300642" cy="293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" name="Group 13"/>
          <p:cNvGrpSpPr/>
          <p:nvPr/>
        </p:nvGrpSpPr>
        <p:grpSpPr>
          <a:xfrm>
            <a:off x="1651904" y="178623"/>
            <a:ext cx="5875886" cy="1178594"/>
            <a:chOff x="1651904" y="178623"/>
            <a:chExt cx="5875886" cy="1178594"/>
          </a:xfrm>
        </p:grpSpPr>
        <p:sp>
          <p:nvSpPr>
            <p:cNvPr id="12" name="Rectangle 11"/>
            <p:cNvSpPr/>
            <p:nvPr/>
          </p:nvSpPr>
          <p:spPr>
            <a:xfrm flipH="1">
              <a:off x="2955758" y="178623"/>
              <a:ext cx="4572032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Freeform 17"/>
            <p:cNvSpPr/>
            <p:nvPr/>
          </p:nvSpPr>
          <p:spPr>
            <a:xfrm rot="16200000" flipH="1">
              <a:off x="1714534" y="115993"/>
              <a:ext cx="1178594" cy="1303854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0 w 1732314"/>
                <a:gd name="connsiteY0" fmla="*/ 1625277 h 1625277"/>
                <a:gd name="connsiteX1" fmla="*/ 1732314 w 1732314"/>
                <a:gd name="connsiteY1" fmla="*/ 0 h 1625277"/>
                <a:gd name="connsiteX2" fmla="*/ 785818 w 1732314"/>
                <a:gd name="connsiteY2" fmla="*/ 1625277 h 1625277"/>
                <a:gd name="connsiteX3" fmla="*/ 0 w 1732314"/>
                <a:gd name="connsiteY3" fmla="*/ 1625277 h 1625277"/>
                <a:gd name="connsiteX0" fmla="*/ 0 w 1821622"/>
                <a:gd name="connsiteY0" fmla="*/ 1803906 h 1803906"/>
                <a:gd name="connsiteX1" fmla="*/ 1821622 w 1821622"/>
                <a:gd name="connsiteY1" fmla="*/ 0 h 1803906"/>
                <a:gd name="connsiteX2" fmla="*/ 785818 w 1821622"/>
                <a:gd name="connsiteY2" fmla="*/ 1803906 h 1803906"/>
                <a:gd name="connsiteX3" fmla="*/ 0 w 1821622"/>
                <a:gd name="connsiteY3" fmla="*/ 1803906 h 1803906"/>
                <a:gd name="connsiteX0" fmla="*/ 0 w 1187505"/>
                <a:gd name="connsiteY0" fmla="*/ 1527029 h 1527029"/>
                <a:gd name="connsiteX1" fmla="*/ 1187505 w 1187505"/>
                <a:gd name="connsiteY1" fmla="*/ 0 h 1527029"/>
                <a:gd name="connsiteX2" fmla="*/ 785818 w 1187505"/>
                <a:gd name="connsiteY2" fmla="*/ 1527029 h 1527029"/>
                <a:gd name="connsiteX3" fmla="*/ 0 w 1187505"/>
                <a:gd name="connsiteY3" fmla="*/ 1527029 h 1527029"/>
                <a:gd name="connsiteX0" fmla="*/ 0 w 1178594"/>
                <a:gd name="connsiteY0" fmla="*/ 1303854 h 1303854"/>
                <a:gd name="connsiteX1" fmla="*/ 1178594 w 1178594"/>
                <a:gd name="connsiteY1" fmla="*/ 0 h 1303854"/>
                <a:gd name="connsiteX2" fmla="*/ 785818 w 1178594"/>
                <a:gd name="connsiteY2" fmla="*/ 1303854 h 1303854"/>
                <a:gd name="connsiteX3" fmla="*/ 0 w 1178594"/>
                <a:gd name="connsiteY3" fmla="*/ 1303854 h 130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8594" h="1303854">
                  <a:moveTo>
                    <a:pt x="0" y="1303854"/>
                  </a:moveTo>
                  <a:lnTo>
                    <a:pt x="1178594" y="0"/>
                  </a:lnTo>
                  <a:lnTo>
                    <a:pt x="785818" y="1303854"/>
                  </a:lnTo>
                  <a:lnTo>
                    <a:pt x="0" y="13038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 bwMode="auto">
          <a:xfrm>
            <a:off x="3000364" y="1285867"/>
            <a:ext cx="56436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57488" y="2500312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3071802" y="251568"/>
            <a:ext cx="385765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Bebas Neue Regular" pitchFamily="50" charset="0"/>
              </a:rPr>
              <a:t>Social</a:t>
            </a:r>
            <a:r>
              <a:rPr lang="id-ID" sz="3800" dirty="0" smtClean="0">
                <a:solidFill>
                  <a:schemeClr val="bg1"/>
                </a:solidFill>
                <a:latin typeface="Bebas Neue Regular" pitchFamily="50" charset="0"/>
              </a:rPr>
              <a:t> </a:t>
            </a:r>
            <a:r>
              <a:rPr lang="en-US" sz="3800" dirty="0" smtClean="0">
                <a:solidFill>
                  <a:schemeClr val="bg1"/>
                </a:solidFill>
                <a:latin typeface="Bebas Neue Regular" pitchFamily="50" charset="0"/>
              </a:rPr>
              <a:t>Marketing</a:t>
            </a:r>
            <a:r>
              <a:rPr lang="id-ID" sz="3800" dirty="0" smtClean="0">
                <a:solidFill>
                  <a:schemeClr val="bg1"/>
                </a:solidFill>
                <a:latin typeface="Bebas Neue Regular" pitchFamily="50" charset="0"/>
              </a:rPr>
              <a:t> </a:t>
            </a:r>
            <a:endParaRPr lang="en-US" sz="3800" baseline="30000" dirty="0">
              <a:solidFill>
                <a:schemeClr val="bg1"/>
              </a:solidFill>
              <a:latin typeface="Bebas Neue Regular" pitchFamily="50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1" grpId="0" animBg="1"/>
      <p:bldP spid="13" grpId="0"/>
      <p:bldP spid="27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2714612" cy="51435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Oval 18"/>
          <p:cNvSpPr/>
          <p:nvPr/>
        </p:nvSpPr>
        <p:spPr>
          <a:xfrm>
            <a:off x="214282" y="142858"/>
            <a:ext cx="1214414" cy="1214414"/>
          </a:xfrm>
          <a:prstGeom prst="ellipse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Oval 20"/>
          <p:cNvSpPr/>
          <p:nvPr/>
        </p:nvSpPr>
        <p:spPr>
          <a:xfrm>
            <a:off x="571472" y="1571618"/>
            <a:ext cx="2000264" cy="2000264"/>
          </a:xfrm>
          <a:prstGeom prst="ellipse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714348" y="714362"/>
            <a:ext cx="1214446" cy="1214446"/>
            <a:chOff x="4816233" y="2336905"/>
            <a:chExt cx="703955" cy="7039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Oval 16"/>
            <p:cNvSpPr/>
            <p:nvPr/>
          </p:nvSpPr>
          <p:spPr>
            <a:xfrm>
              <a:off x="4816233" y="2336905"/>
              <a:ext cx="703955" cy="70395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97522" y="2532311"/>
              <a:ext cx="293742" cy="300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0" name="Group 19"/>
          <p:cNvGrpSpPr/>
          <p:nvPr/>
        </p:nvGrpSpPr>
        <p:grpSpPr>
          <a:xfrm>
            <a:off x="1651904" y="178623"/>
            <a:ext cx="5875886" cy="1178594"/>
            <a:chOff x="1651904" y="178623"/>
            <a:chExt cx="5875886" cy="1178594"/>
          </a:xfrm>
        </p:grpSpPr>
        <p:sp>
          <p:nvSpPr>
            <p:cNvPr id="28" name="Rectangle 27"/>
            <p:cNvSpPr/>
            <p:nvPr/>
          </p:nvSpPr>
          <p:spPr>
            <a:xfrm flipH="1">
              <a:off x="2955758" y="178623"/>
              <a:ext cx="4572032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Bebas Neue Regular" pitchFamily="50" charset="0"/>
              </a:endParaRPr>
            </a:p>
          </p:txBody>
        </p:sp>
        <p:sp>
          <p:nvSpPr>
            <p:cNvPr id="29" name="Freeform 28"/>
            <p:cNvSpPr/>
            <p:nvPr/>
          </p:nvSpPr>
          <p:spPr>
            <a:xfrm rot="16200000" flipH="1">
              <a:off x="1714534" y="115993"/>
              <a:ext cx="1178594" cy="1303854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0 w 1732314"/>
                <a:gd name="connsiteY0" fmla="*/ 1625277 h 1625277"/>
                <a:gd name="connsiteX1" fmla="*/ 1732314 w 1732314"/>
                <a:gd name="connsiteY1" fmla="*/ 0 h 1625277"/>
                <a:gd name="connsiteX2" fmla="*/ 785818 w 1732314"/>
                <a:gd name="connsiteY2" fmla="*/ 1625277 h 1625277"/>
                <a:gd name="connsiteX3" fmla="*/ 0 w 1732314"/>
                <a:gd name="connsiteY3" fmla="*/ 1625277 h 1625277"/>
                <a:gd name="connsiteX0" fmla="*/ 0 w 1821622"/>
                <a:gd name="connsiteY0" fmla="*/ 1803906 h 1803906"/>
                <a:gd name="connsiteX1" fmla="*/ 1821622 w 1821622"/>
                <a:gd name="connsiteY1" fmla="*/ 0 h 1803906"/>
                <a:gd name="connsiteX2" fmla="*/ 785818 w 1821622"/>
                <a:gd name="connsiteY2" fmla="*/ 1803906 h 1803906"/>
                <a:gd name="connsiteX3" fmla="*/ 0 w 1821622"/>
                <a:gd name="connsiteY3" fmla="*/ 1803906 h 1803906"/>
                <a:gd name="connsiteX0" fmla="*/ 0 w 1187505"/>
                <a:gd name="connsiteY0" fmla="*/ 1527029 h 1527029"/>
                <a:gd name="connsiteX1" fmla="*/ 1187505 w 1187505"/>
                <a:gd name="connsiteY1" fmla="*/ 0 h 1527029"/>
                <a:gd name="connsiteX2" fmla="*/ 785818 w 1187505"/>
                <a:gd name="connsiteY2" fmla="*/ 1527029 h 1527029"/>
                <a:gd name="connsiteX3" fmla="*/ 0 w 1187505"/>
                <a:gd name="connsiteY3" fmla="*/ 1527029 h 1527029"/>
                <a:gd name="connsiteX0" fmla="*/ 0 w 1178594"/>
                <a:gd name="connsiteY0" fmla="*/ 1303854 h 1303854"/>
                <a:gd name="connsiteX1" fmla="*/ 1178594 w 1178594"/>
                <a:gd name="connsiteY1" fmla="*/ 0 h 1303854"/>
                <a:gd name="connsiteX2" fmla="*/ 785818 w 1178594"/>
                <a:gd name="connsiteY2" fmla="*/ 1303854 h 1303854"/>
                <a:gd name="connsiteX3" fmla="*/ 0 w 1178594"/>
                <a:gd name="connsiteY3" fmla="*/ 1303854 h 130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8594" h="1303854">
                  <a:moveTo>
                    <a:pt x="0" y="1303854"/>
                  </a:moveTo>
                  <a:lnTo>
                    <a:pt x="1178594" y="0"/>
                  </a:lnTo>
                  <a:lnTo>
                    <a:pt x="785818" y="1303854"/>
                  </a:lnTo>
                  <a:lnTo>
                    <a:pt x="0" y="13038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latin typeface="Bebas Neue Regular" pitchFamily="50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928926" y="2428874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000364" y="1312126"/>
            <a:ext cx="55714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3000364" y="214296"/>
            <a:ext cx="3857652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Bebas Neue Regular" pitchFamily="50" charset="0"/>
              </a:rPr>
              <a:t>Email</a:t>
            </a:r>
            <a:r>
              <a:rPr lang="id-ID" sz="3800" dirty="0" smtClean="0">
                <a:solidFill>
                  <a:schemeClr val="bg1"/>
                </a:solidFill>
                <a:latin typeface="Bebas Neue Regular" pitchFamily="50" charset="0"/>
              </a:rPr>
              <a:t> </a:t>
            </a:r>
            <a:r>
              <a:rPr lang="en-US" sz="3800" dirty="0" smtClean="0">
                <a:solidFill>
                  <a:schemeClr val="bg1"/>
                </a:solidFill>
                <a:latin typeface="Bebas Neue Regular" pitchFamily="50" charset="0"/>
              </a:rPr>
              <a:t>Marketing</a:t>
            </a:r>
            <a:endParaRPr lang="en-US" sz="3800" baseline="30000" dirty="0">
              <a:solidFill>
                <a:schemeClr val="bg1"/>
              </a:solidFill>
              <a:latin typeface="Bebas Neue Regular" pitchFamily="50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21" grpId="0" animBg="1"/>
      <p:bldP spid="27" grpId="0" build="p"/>
      <p:bldP spid="15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2714612" cy="51435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Oval 18"/>
          <p:cNvSpPr/>
          <p:nvPr/>
        </p:nvSpPr>
        <p:spPr>
          <a:xfrm>
            <a:off x="214282" y="142858"/>
            <a:ext cx="1214414" cy="1214414"/>
          </a:xfrm>
          <a:prstGeom prst="ellipse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Oval 22"/>
          <p:cNvSpPr/>
          <p:nvPr/>
        </p:nvSpPr>
        <p:spPr>
          <a:xfrm>
            <a:off x="571472" y="1571618"/>
            <a:ext cx="2000264" cy="2000264"/>
          </a:xfrm>
          <a:prstGeom prst="ellipse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TextBox 26"/>
          <p:cNvSpPr txBox="1"/>
          <p:nvPr/>
        </p:nvSpPr>
        <p:spPr>
          <a:xfrm>
            <a:off x="2857488" y="2500312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2928927" y="1428743"/>
            <a:ext cx="58934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714348" y="857236"/>
            <a:ext cx="1214446" cy="1214448"/>
            <a:chOff x="1475656" y="4741269"/>
            <a:chExt cx="703955" cy="7039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Oval 16"/>
            <p:cNvSpPr/>
            <p:nvPr/>
          </p:nvSpPr>
          <p:spPr>
            <a:xfrm>
              <a:off x="1475656" y="4741269"/>
              <a:ext cx="703955" cy="703955"/>
            </a:xfrm>
            <a:prstGeom prst="ellipse">
              <a:avLst/>
            </a:prstGeom>
            <a:solidFill>
              <a:srgbClr val="D1493B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88155" y="4946375"/>
              <a:ext cx="293742" cy="293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0" name="Group 19"/>
          <p:cNvGrpSpPr/>
          <p:nvPr/>
        </p:nvGrpSpPr>
        <p:grpSpPr>
          <a:xfrm>
            <a:off x="1651904" y="178623"/>
            <a:ext cx="5875886" cy="1178594"/>
            <a:chOff x="1651904" y="178623"/>
            <a:chExt cx="5875886" cy="1178594"/>
          </a:xfrm>
        </p:grpSpPr>
        <p:sp>
          <p:nvSpPr>
            <p:cNvPr id="24" name="Rectangle 23"/>
            <p:cNvSpPr/>
            <p:nvPr/>
          </p:nvSpPr>
          <p:spPr>
            <a:xfrm flipH="1">
              <a:off x="2955758" y="178623"/>
              <a:ext cx="4572032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Freeform 24"/>
            <p:cNvSpPr/>
            <p:nvPr/>
          </p:nvSpPr>
          <p:spPr>
            <a:xfrm rot="16200000" flipH="1">
              <a:off x="1714534" y="115993"/>
              <a:ext cx="1178594" cy="1303854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0 w 1732314"/>
                <a:gd name="connsiteY0" fmla="*/ 1625277 h 1625277"/>
                <a:gd name="connsiteX1" fmla="*/ 1732314 w 1732314"/>
                <a:gd name="connsiteY1" fmla="*/ 0 h 1625277"/>
                <a:gd name="connsiteX2" fmla="*/ 785818 w 1732314"/>
                <a:gd name="connsiteY2" fmla="*/ 1625277 h 1625277"/>
                <a:gd name="connsiteX3" fmla="*/ 0 w 1732314"/>
                <a:gd name="connsiteY3" fmla="*/ 1625277 h 1625277"/>
                <a:gd name="connsiteX0" fmla="*/ 0 w 1821622"/>
                <a:gd name="connsiteY0" fmla="*/ 1803906 h 1803906"/>
                <a:gd name="connsiteX1" fmla="*/ 1821622 w 1821622"/>
                <a:gd name="connsiteY1" fmla="*/ 0 h 1803906"/>
                <a:gd name="connsiteX2" fmla="*/ 785818 w 1821622"/>
                <a:gd name="connsiteY2" fmla="*/ 1803906 h 1803906"/>
                <a:gd name="connsiteX3" fmla="*/ 0 w 1821622"/>
                <a:gd name="connsiteY3" fmla="*/ 1803906 h 1803906"/>
                <a:gd name="connsiteX0" fmla="*/ 0 w 1187505"/>
                <a:gd name="connsiteY0" fmla="*/ 1527029 h 1527029"/>
                <a:gd name="connsiteX1" fmla="*/ 1187505 w 1187505"/>
                <a:gd name="connsiteY1" fmla="*/ 0 h 1527029"/>
                <a:gd name="connsiteX2" fmla="*/ 785818 w 1187505"/>
                <a:gd name="connsiteY2" fmla="*/ 1527029 h 1527029"/>
                <a:gd name="connsiteX3" fmla="*/ 0 w 1187505"/>
                <a:gd name="connsiteY3" fmla="*/ 1527029 h 1527029"/>
                <a:gd name="connsiteX0" fmla="*/ 0 w 1178594"/>
                <a:gd name="connsiteY0" fmla="*/ 1303854 h 1303854"/>
                <a:gd name="connsiteX1" fmla="*/ 1178594 w 1178594"/>
                <a:gd name="connsiteY1" fmla="*/ 0 h 1303854"/>
                <a:gd name="connsiteX2" fmla="*/ 785818 w 1178594"/>
                <a:gd name="connsiteY2" fmla="*/ 1303854 h 1303854"/>
                <a:gd name="connsiteX3" fmla="*/ 0 w 1178594"/>
                <a:gd name="connsiteY3" fmla="*/ 1303854 h 130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8594" h="1303854">
                  <a:moveTo>
                    <a:pt x="0" y="1303854"/>
                  </a:moveTo>
                  <a:lnTo>
                    <a:pt x="1178594" y="0"/>
                  </a:lnTo>
                  <a:lnTo>
                    <a:pt x="785818" y="1303854"/>
                  </a:lnTo>
                  <a:lnTo>
                    <a:pt x="0" y="13038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 bwMode="auto">
          <a:xfrm>
            <a:off x="3000364" y="251568"/>
            <a:ext cx="2143536" cy="6771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800" dirty="0" smtClean="0">
                <a:solidFill>
                  <a:schemeClr val="bg1"/>
                </a:solidFill>
                <a:latin typeface="Bebas Neue Regular" pitchFamily="50" charset="0"/>
              </a:rPr>
              <a:t>E-commerce</a:t>
            </a:r>
            <a:endParaRPr lang="en-US" sz="3800" baseline="30000" dirty="0">
              <a:solidFill>
                <a:schemeClr val="bg1"/>
              </a:solidFill>
              <a:latin typeface="Bebas Neue Regular" pitchFamily="5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23" grpId="0" animBg="1"/>
      <p:bldP spid="27" grpId="0" build="p"/>
      <p:bldP spid="15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6357950" y="3286131"/>
            <a:ext cx="1714512" cy="5715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643306" y="3286131"/>
            <a:ext cx="1714512" cy="5715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43306" y="3326791"/>
            <a:ext cx="1697086" cy="530839"/>
            <a:chOff x="1177635" y="4659133"/>
            <a:chExt cx="1666173" cy="708837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659133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MULYO AYEM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410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Marketing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429388" y="3326793"/>
            <a:ext cx="1697086" cy="530838"/>
            <a:chOff x="1177635" y="4795609"/>
            <a:chExt cx="1666173" cy="708834"/>
          </a:xfrm>
        </p:grpSpPr>
        <p:sp>
          <p:nvSpPr>
            <p:cNvPr id="64" name="TextBox 63"/>
            <p:cNvSpPr txBox="1"/>
            <p:nvPr/>
          </p:nvSpPr>
          <p:spPr>
            <a:xfrm>
              <a:off x="1177635" y="4795609"/>
              <a:ext cx="1666173" cy="4109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SUGIH SLAMET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77635" y="5093465"/>
              <a:ext cx="1666173" cy="4109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</a:rPr>
                <a:t>Creative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30" name="Freeform 29"/>
          <p:cNvSpPr/>
          <p:nvPr/>
        </p:nvSpPr>
        <p:spPr>
          <a:xfrm>
            <a:off x="1000100" y="3286131"/>
            <a:ext cx="1714512" cy="571504"/>
          </a:xfrm>
          <a:custGeom>
            <a:avLst/>
            <a:gdLst>
              <a:gd name="connsiteX0" fmla="*/ 0 w 1714512"/>
              <a:gd name="connsiteY0" fmla="*/ 0 h 571504"/>
              <a:gd name="connsiteX1" fmla="*/ 1714512 w 1714512"/>
              <a:gd name="connsiteY1" fmla="*/ 0 h 571504"/>
              <a:gd name="connsiteX2" fmla="*/ 1714512 w 1714512"/>
              <a:gd name="connsiteY2" fmla="*/ 571504 h 571504"/>
              <a:gd name="connsiteX3" fmla="*/ 0 w 1714512"/>
              <a:gd name="connsiteY3" fmla="*/ 571504 h 571504"/>
              <a:gd name="connsiteX4" fmla="*/ 0 w 1714512"/>
              <a:gd name="connsiteY4" fmla="*/ 0 h 571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4512" h="571504">
                <a:moveTo>
                  <a:pt x="0" y="0"/>
                </a:moveTo>
                <a:lnTo>
                  <a:pt x="1714512" y="0"/>
                </a:lnTo>
                <a:lnTo>
                  <a:pt x="1714512" y="571504"/>
                </a:lnTo>
                <a:lnTo>
                  <a:pt x="0" y="5715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946088" y="3286130"/>
            <a:ext cx="1697086" cy="530839"/>
            <a:chOff x="1177635" y="4659133"/>
            <a:chExt cx="1666173" cy="708837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3"/>
              <a:ext cx="1666173" cy="41097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MAGHFUR AMIN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41097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chemeClr val="bg2"/>
                  </a:solidFill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Designer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57224" y="3903660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</a:t>
            </a:r>
            <a:r>
              <a:rPr lang="id-ID" sz="1400" dirty="0" smtClean="0">
                <a:solidFill>
                  <a:schemeClr val="bg1"/>
                </a:solidFill>
              </a:rPr>
              <a:t>nibh euismod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28664" y="214296"/>
            <a:ext cx="25825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B0F0"/>
                </a:solidFill>
                <a:latin typeface="Bebas Neue Regular" pitchFamily="50" charset="0"/>
              </a:rPr>
              <a:t>Creative </a:t>
            </a:r>
            <a:r>
              <a:rPr lang="en-US" sz="4000" dirty="0" smtClean="0">
                <a:solidFill>
                  <a:schemeClr val="bg1"/>
                </a:solidFill>
                <a:latin typeface="Bebas Neue Regular" pitchFamily="50" charset="0"/>
              </a:rPr>
              <a:t>Team</a:t>
            </a:r>
            <a:endParaRPr lang="id-ID" sz="4000" dirty="0">
              <a:solidFill>
                <a:schemeClr val="bg1"/>
              </a:solidFill>
              <a:latin typeface="Bebas Neue Regular" pitchFamily="50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3929073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86512" y="3935418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1000100" y="1540846"/>
            <a:ext cx="1698512" cy="1663083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 bwMode="auto">
          <a:xfrm>
            <a:off x="6357950" y="1540846"/>
            <a:ext cx="1698512" cy="1663083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 bwMode="auto">
          <a:xfrm>
            <a:off x="3643306" y="1520837"/>
            <a:ext cx="1698512" cy="1663083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928662" y="857238"/>
            <a:ext cx="8215338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0" grpId="0" animBg="1"/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357554" y="285734"/>
            <a:ext cx="5786446" cy="27860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ight Triangle 12"/>
          <p:cNvSpPr/>
          <p:nvPr/>
        </p:nvSpPr>
        <p:spPr>
          <a:xfrm flipV="1">
            <a:off x="3357554" y="285734"/>
            <a:ext cx="2857520" cy="1857388"/>
          </a:xfrm>
          <a:prstGeom prst="rtTriangle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ight Triangle 9"/>
          <p:cNvSpPr/>
          <p:nvPr/>
        </p:nvSpPr>
        <p:spPr>
          <a:xfrm>
            <a:off x="3357554" y="1643057"/>
            <a:ext cx="1285884" cy="1428760"/>
          </a:xfrm>
          <a:prstGeom prst="rtTriangle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" name="Picture 6" descr="singapore-negeri.jpg"/>
          <p:cNvPicPr>
            <a:picLocks noChangeAspect="1"/>
          </p:cNvPicPr>
          <p:nvPr/>
        </p:nvPicPr>
        <p:blipFill>
          <a:blip r:embed="rId3">
            <a:lum contrast="-36000"/>
          </a:blip>
          <a:srcRect l="33594" r="29687" b="15402"/>
          <a:stretch>
            <a:fillRect/>
          </a:stretch>
        </p:blipFill>
        <p:spPr>
          <a:xfrm>
            <a:off x="0" y="0"/>
            <a:ext cx="3357554" cy="51435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85720" y="3286131"/>
            <a:ext cx="2786082" cy="7858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Oval 1"/>
          <p:cNvSpPr/>
          <p:nvPr/>
        </p:nvSpPr>
        <p:spPr>
          <a:xfrm>
            <a:off x="285721" y="357173"/>
            <a:ext cx="2803553" cy="2803553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 w="285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500430" y="500049"/>
            <a:ext cx="5500726" cy="271464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amet, consectetuer adipiscing elit, sed diam nonummy nibh euismod tincidunt ut</a:t>
            </a:r>
            <a:r>
              <a:rPr lang="en-US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</a:t>
            </a:r>
            <a:r>
              <a:rPr lang="id-ID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aoreet dolore magna aliquam erat volutpat</a:t>
            </a:r>
            <a:r>
              <a:rPr lang="en-US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3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3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30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Oswald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85720" y="3286131"/>
            <a:ext cx="2786082" cy="71913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MAGHFUR </a:t>
            </a:r>
            <a:r>
              <a:rPr lang="en-US" sz="2400" b="1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AMIN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i="1" dirty="0" smtClean="0">
                <a:solidFill>
                  <a:schemeClr val="bg2"/>
                </a:solidFill>
                <a:latin typeface="+mj-lt"/>
                <a:cs typeface="Oswald Light"/>
              </a:rPr>
              <a:t>- Senior Designer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00430" y="3159490"/>
            <a:ext cx="4000528" cy="176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>
                <a:solidFill>
                  <a:schemeClr val="bg1"/>
                </a:solidFill>
              </a:rPr>
              <a:t>Contrary to popular belief, </a:t>
            </a:r>
            <a:r>
              <a:rPr lang="en-US" sz="1300" b="1" dirty="0" err="1">
                <a:solidFill>
                  <a:schemeClr val="bg1"/>
                </a:solidFill>
              </a:rPr>
              <a:t>Lorem</a:t>
            </a:r>
            <a:r>
              <a:rPr lang="en-US" sz="1300" b="1" dirty="0">
                <a:solidFill>
                  <a:schemeClr val="bg1"/>
                </a:solidFill>
              </a:rPr>
              <a:t> </a:t>
            </a:r>
            <a:r>
              <a:rPr lang="en-US" sz="1300" b="1" dirty="0" err="1">
                <a:solidFill>
                  <a:schemeClr val="bg1"/>
                </a:solidFill>
              </a:rPr>
              <a:t>Ipsum</a:t>
            </a:r>
            <a:r>
              <a:rPr lang="en-US" sz="1300" b="1" dirty="0">
                <a:solidFill>
                  <a:schemeClr val="bg1"/>
                </a:solidFill>
              </a:rPr>
              <a:t> is not simply random text. </a:t>
            </a: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 smtClean="0">
                <a:solidFill>
                  <a:schemeClr val="bg1"/>
                </a:solidFill>
              </a:rPr>
              <a:t>Contrary </a:t>
            </a:r>
            <a:r>
              <a:rPr lang="en-US" sz="1300" dirty="0">
                <a:solidFill>
                  <a:schemeClr val="bg1"/>
                </a:solidFill>
              </a:rPr>
              <a:t>to popular </a:t>
            </a:r>
            <a:r>
              <a:rPr lang="en-US" sz="1300" dirty="0" smtClean="0">
                <a:solidFill>
                  <a:schemeClr val="bg1"/>
                </a:solidFill>
              </a:rPr>
              <a:t>belief </a:t>
            </a:r>
            <a:r>
              <a:rPr lang="en-US" sz="1300" dirty="0">
                <a:solidFill>
                  <a:schemeClr val="bg1"/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Contrary </a:t>
            </a:r>
            <a:r>
              <a:rPr lang="en-US" sz="1300" b="1" dirty="0">
                <a:solidFill>
                  <a:schemeClr val="bg1"/>
                </a:solidFill>
                <a:latin typeface="+mn-lt"/>
                <a:cs typeface="+mn-cs"/>
              </a:rPr>
              <a:t>to popular </a:t>
            </a:r>
            <a:r>
              <a:rPr lang="en-US" sz="1300" b="1" dirty="0" smtClean="0">
                <a:solidFill>
                  <a:schemeClr val="bg1"/>
                </a:solidFill>
                <a:latin typeface="+mn-lt"/>
                <a:cs typeface="+mn-cs"/>
              </a:rPr>
              <a:t>belief</a:t>
            </a:r>
            <a:endParaRPr lang="en-US" sz="13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3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sz="1300" dirty="0" smtClean="0">
                <a:solidFill>
                  <a:schemeClr val="bg1"/>
                </a:solidFill>
                <a:latin typeface="+mn-lt"/>
                <a:cs typeface="+mn-cs"/>
              </a:rPr>
              <a:t>text</a:t>
            </a:r>
            <a:endParaRPr lang="en-US" sz="13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0" grpId="0" animBg="1"/>
      <p:bldP spid="8" grpId="0" animBg="1"/>
      <p:bldP spid="2" grpId="0" animBg="1"/>
      <p:bldP spid="11" grpId="0"/>
      <p:bldP spid="12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ingapore-negeri.jpg"/>
          <p:cNvPicPr>
            <a:picLocks noChangeAspect="1"/>
          </p:cNvPicPr>
          <p:nvPr/>
        </p:nvPicPr>
        <p:blipFill>
          <a:blip r:embed="rId3"/>
          <a:srcRect b="1540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0" y="1857388"/>
            <a:ext cx="9144000" cy="285750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/>
          <p:cNvSpPr/>
          <p:nvPr/>
        </p:nvSpPr>
        <p:spPr>
          <a:xfrm>
            <a:off x="1571604" y="0"/>
            <a:ext cx="4429156" cy="928676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500034" y="2071684"/>
            <a:ext cx="8143932" cy="2677656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bg1"/>
                </a:solidFill>
              </a:rPr>
              <a:t>Nullam</a:t>
            </a:r>
            <a:r>
              <a:rPr lang="en-US" sz="1400" dirty="0">
                <a:solidFill>
                  <a:schemeClr val="bg1"/>
                </a:solidFill>
              </a:rPr>
              <a:t> a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tellus.Nunc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quam. </a:t>
            </a:r>
            <a:r>
              <a:rPr lang="en-US" sz="1400" dirty="0" err="1">
                <a:solidFill>
                  <a:schemeClr val="bg1"/>
                </a:solidFill>
              </a:rPr>
              <a:t>Duis</a:t>
            </a:r>
            <a:r>
              <a:rPr lang="en-US" sz="1400" dirty="0">
                <a:solidFill>
                  <a:schemeClr val="bg1"/>
                </a:solidFill>
              </a:rPr>
              <a:t> quam </a:t>
            </a:r>
            <a:r>
              <a:rPr lang="en-US" sz="1400" dirty="0" err="1">
                <a:solidFill>
                  <a:schemeClr val="bg1"/>
                </a:solidFill>
              </a:rPr>
              <a:t>augue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malesuada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bg1"/>
                </a:solidFill>
              </a:rPr>
              <a:t>Nunc</a:t>
            </a:r>
            <a:r>
              <a:rPr lang="en-US" sz="1400" dirty="0">
                <a:solidFill>
                  <a:schemeClr val="bg1"/>
                </a:solidFill>
              </a:rPr>
              <a:t> id </a:t>
            </a:r>
            <a:r>
              <a:rPr lang="en-US" sz="1400" dirty="0" err="1">
                <a:solidFill>
                  <a:schemeClr val="bg1"/>
                </a:solidFill>
              </a:rPr>
              <a:t>diam</a:t>
            </a:r>
            <a:r>
              <a:rPr lang="en-US" sz="1400" dirty="0">
                <a:solidFill>
                  <a:schemeClr val="bg1"/>
                </a:solidFill>
              </a:rPr>
              <a:t> dui. </a:t>
            </a:r>
            <a:r>
              <a:rPr lang="en-US" sz="1400" dirty="0" err="1">
                <a:solidFill>
                  <a:schemeClr val="bg1"/>
                </a:solidFill>
              </a:rPr>
              <a:t>Vivamus</a:t>
            </a:r>
            <a:r>
              <a:rPr lang="en-US" sz="1400" dirty="0">
                <a:solidFill>
                  <a:schemeClr val="bg1"/>
                </a:solidFill>
              </a:rPr>
              <a:t> non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mauris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s-ES" sz="1400" dirty="0">
                <a:solidFill>
                  <a:schemeClr val="bg1"/>
                </a:solidFill>
              </a:rPr>
              <a:t>Nunc </a:t>
            </a:r>
            <a:r>
              <a:rPr lang="es-ES" sz="1400" dirty="0" err="1">
                <a:solidFill>
                  <a:schemeClr val="bg1"/>
                </a:solidFill>
              </a:rPr>
              <a:t>cursus</a:t>
            </a:r>
            <a:r>
              <a:rPr lang="es-ES" sz="1400" dirty="0">
                <a:solidFill>
                  <a:schemeClr val="bg1"/>
                </a:solidFill>
              </a:rPr>
              <a:t> libero </a:t>
            </a:r>
            <a:r>
              <a:rPr lang="es-ES" sz="1400" dirty="0" err="1">
                <a:solidFill>
                  <a:schemeClr val="bg1"/>
                </a:solidFill>
              </a:rPr>
              <a:t>velit</a:t>
            </a:r>
            <a:r>
              <a:rPr lang="es-ES" sz="1400" dirty="0">
                <a:solidFill>
                  <a:schemeClr val="bg1"/>
                </a:solidFill>
              </a:rPr>
              <a:t>,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 nunc. </a:t>
            </a:r>
            <a:r>
              <a:rPr lang="es-ES" sz="1400" dirty="0" err="1">
                <a:solidFill>
                  <a:schemeClr val="bg1"/>
                </a:solidFill>
              </a:rPr>
              <a:t>Nulla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facilisi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>
                <a:solidFill>
                  <a:schemeClr val="bg1"/>
                </a:solidFill>
              </a:rPr>
              <a:t>Etiam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faucibus</a:t>
            </a:r>
            <a:r>
              <a:rPr lang="es-ES" sz="1400" dirty="0">
                <a:solidFill>
                  <a:schemeClr val="bg1"/>
                </a:solidFill>
              </a:rPr>
              <a:t> leo. </a:t>
            </a:r>
            <a:endParaRPr lang="es-E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bg1"/>
                </a:solidFill>
              </a:rPr>
              <a:t>Vivamus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vulputate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dui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blandit</a:t>
            </a:r>
            <a:r>
              <a:rPr lang="es-ES" sz="1400" dirty="0">
                <a:solidFill>
                  <a:schemeClr val="bg1"/>
                </a:solidFill>
              </a:rPr>
              <a:t> ante </a:t>
            </a:r>
            <a:r>
              <a:rPr lang="es-ES" sz="1400" dirty="0" err="1">
                <a:solidFill>
                  <a:schemeClr val="bg1"/>
                </a:solidFill>
              </a:rPr>
              <a:t>semper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eu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commodo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felis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tincidunt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endParaRPr lang="es-E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bg1"/>
                </a:solidFill>
              </a:rPr>
              <a:t>Nulla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nec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elit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nec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ipsum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suscipit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Aenean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libero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odio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vehicula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accumsan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Malesuada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endParaRPr lang="en-US" sz="1400" dirty="0" smtClean="0">
              <a:solidFill>
                <a:schemeClr val="bg1"/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bg1"/>
                </a:solidFill>
              </a:rPr>
              <a:t>Nullam</a:t>
            </a:r>
            <a:r>
              <a:rPr lang="en-US" sz="1400" dirty="0">
                <a:solidFill>
                  <a:schemeClr val="bg1"/>
                </a:solidFill>
              </a:rPr>
              <a:t> a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tellus.Nunc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quam. </a:t>
            </a:r>
            <a:r>
              <a:rPr lang="en-US" sz="1400" dirty="0" err="1">
                <a:solidFill>
                  <a:schemeClr val="bg1"/>
                </a:solidFill>
              </a:rPr>
              <a:t>Duis</a:t>
            </a:r>
            <a:r>
              <a:rPr lang="en-US" sz="1400" dirty="0">
                <a:solidFill>
                  <a:schemeClr val="bg1"/>
                </a:solidFill>
              </a:rPr>
              <a:t> quam </a:t>
            </a:r>
            <a:r>
              <a:rPr lang="en-US" sz="1400" dirty="0" err="1">
                <a:solidFill>
                  <a:schemeClr val="bg1"/>
                </a:solidFill>
              </a:rPr>
              <a:t>augue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malesuada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eget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 nunc. </a:t>
            </a:r>
            <a:r>
              <a:rPr lang="es-ES" sz="1400" dirty="0" err="1">
                <a:solidFill>
                  <a:schemeClr val="bg1"/>
                </a:solidFill>
              </a:rPr>
              <a:t>Nulla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facilisi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 smtClean="0">
                <a:solidFill>
                  <a:schemeClr val="bg1"/>
                </a:solidFill>
              </a:rPr>
              <a:t>Etiam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faucibus</a:t>
            </a:r>
            <a:r>
              <a:rPr lang="es-ES" sz="1400" dirty="0">
                <a:solidFill>
                  <a:schemeClr val="bg1"/>
                </a:solidFill>
              </a:rPr>
              <a:t> leo</a:t>
            </a:r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32" y="1000113"/>
            <a:ext cx="46434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91917" y="71420"/>
            <a:ext cx="38802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Bebas Neue Regular" pitchFamily="50" charset="0"/>
              </a:rPr>
              <a:t>2 Column </a:t>
            </a:r>
            <a:r>
              <a:rPr lang="en-US" sz="4400" dirty="0" smtClean="0">
                <a:latin typeface="Bebas Neue Regular" pitchFamily="50" charset="0"/>
              </a:rPr>
              <a:t>Content</a:t>
            </a:r>
            <a:endParaRPr lang="id-ID" sz="4400" dirty="0">
              <a:latin typeface="Bebas Neue Regular" pitchFamily="50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7" grpId="0" animBg="1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2269</TotalTime>
  <Words>1142</Words>
  <Application>Microsoft Office PowerPoint</Application>
  <PresentationFormat>On-screen Show (16:9)</PresentationFormat>
  <Paragraphs>155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215</cp:revision>
  <dcterms:created xsi:type="dcterms:W3CDTF">2014-03-18T00:47:42Z</dcterms:created>
  <dcterms:modified xsi:type="dcterms:W3CDTF">2014-08-14T02:04:20Z</dcterms:modified>
</cp:coreProperties>
</file>