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0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5" r:id="rId14"/>
    <p:sldId id="269" r:id="rId15"/>
    <p:sldId id="271" r:id="rId16"/>
    <p:sldId id="272" r:id="rId17"/>
    <p:sldId id="273" r:id="rId18"/>
    <p:sldId id="274" r:id="rId19"/>
  </p:sldIdLst>
  <p:sldSz cx="9144000" cy="5143500" type="screen16x9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6755"/>
    <a:srgbClr val="C4C4C4"/>
    <a:srgbClr val="C46C54"/>
    <a:srgbClr val="CFC7AF"/>
    <a:srgbClr val="C37C55"/>
    <a:srgbClr val="C1604D"/>
    <a:srgbClr val="C2593C"/>
    <a:srgbClr val="C87B50"/>
    <a:srgbClr val="82A5D0"/>
    <a:srgbClr val="6691C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6140" autoAdjust="0"/>
    <p:restoredTop sz="94660"/>
  </p:normalViewPr>
  <p:slideViewPr>
    <p:cSldViewPr>
      <p:cViewPr>
        <p:scale>
          <a:sx n="82" d="100"/>
          <a:sy n="82" d="100"/>
        </p:scale>
        <p:origin x="-792" y="-24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style val="4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axId val="114395392"/>
        <c:axId val="114397184"/>
      </c:barChart>
      <c:catAx>
        <c:axId val="114395392"/>
        <c:scaling>
          <c:orientation val="minMax"/>
        </c:scaling>
        <c:axPos val="b"/>
        <c:tickLblPos val="nextTo"/>
        <c:crossAx val="114397184"/>
        <c:crosses val="autoZero"/>
        <c:auto val="1"/>
        <c:lblAlgn val="ctr"/>
        <c:lblOffset val="100"/>
      </c:catAx>
      <c:valAx>
        <c:axId val="114397184"/>
        <c:scaling>
          <c:orientation val="minMax"/>
        </c:scaling>
        <c:axPos val="l"/>
        <c:majorGridlines/>
        <c:numFmt formatCode="General" sourceLinked="1"/>
        <c:tickLblPos val="nextTo"/>
        <c:crossAx val="11439539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600"/>
      </a:pPr>
      <a:endParaRPr lang="id-ID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style val="4"/>
  <c:chart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web</c:v>
                </c:pt>
              </c:strCache>
            </c:strRef>
          </c:tx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seo</c:v>
                </c:pt>
              </c:strCache>
            </c:strRef>
          </c:tx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graphich</c:v>
                </c:pt>
              </c:strCache>
            </c:strRef>
          </c:tx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axId val="114508928"/>
        <c:axId val="114510464"/>
      </c:barChart>
      <c:catAx>
        <c:axId val="114508928"/>
        <c:scaling>
          <c:orientation val="minMax"/>
        </c:scaling>
        <c:axPos val="l"/>
        <c:numFmt formatCode="General" sourceLinked="1"/>
        <c:tickLblPos val="nextTo"/>
        <c:crossAx val="114510464"/>
        <c:crosses val="autoZero"/>
        <c:auto val="1"/>
        <c:lblAlgn val="ctr"/>
        <c:lblOffset val="100"/>
      </c:catAx>
      <c:valAx>
        <c:axId val="114510464"/>
        <c:scaling>
          <c:orientation val="minMax"/>
        </c:scaling>
        <c:axPos val="b"/>
        <c:majorGridlines/>
        <c:numFmt formatCode="General" sourceLinked="1"/>
        <c:tickLblPos val="nextTo"/>
        <c:crossAx val="11450892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400"/>
      </a:pPr>
      <a:endParaRPr lang="id-ID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1CFBCE-771E-48FA-9E6B-DA9D89CE384E}" type="doc">
      <dgm:prSet loTypeId="urn:microsoft.com/office/officeart/2005/8/layout/pyramid4" loCatId="pyramid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id-ID"/>
        </a:p>
      </dgm:t>
    </dgm:pt>
    <dgm:pt modelId="{CE7AA4B0-6A38-4B91-BCEA-46CD59D0233E}">
      <dgm:prSet phldrT="[Text]"/>
      <dgm:spPr/>
      <dgm:t>
        <a:bodyPr/>
        <a:lstStyle/>
        <a:p>
          <a:r>
            <a:rPr lang="id-ID" smtClean="0">
              <a:solidFill>
                <a:schemeClr val="tx1">
                  <a:lumMod val="85000"/>
                  <a:lumOff val="15000"/>
                </a:schemeClr>
              </a:solidFill>
            </a:rPr>
            <a:t>30%</a:t>
          </a:r>
          <a:endParaRPr lang="id-ID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95B85CD6-912B-44EE-AE25-A97C088B36CB}" type="parTrans" cxnId="{03E19414-590C-4CF2-8149-8E49FD2F6313}">
      <dgm:prSet/>
      <dgm:spPr/>
      <dgm:t>
        <a:bodyPr/>
        <a:lstStyle/>
        <a:p>
          <a:endParaRPr lang="id-ID"/>
        </a:p>
      </dgm:t>
    </dgm:pt>
    <dgm:pt modelId="{FBDCAFF3-4400-41D7-967C-A0C7A6535527}" type="sibTrans" cxnId="{03E19414-590C-4CF2-8149-8E49FD2F6313}">
      <dgm:prSet/>
      <dgm:spPr/>
      <dgm:t>
        <a:bodyPr/>
        <a:lstStyle/>
        <a:p>
          <a:endParaRPr lang="id-ID"/>
        </a:p>
      </dgm:t>
    </dgm:pt>
    <dgm:pt modelId="{57406998-202B-4780-A522-39C23535B887}">
      <dgm:prSet phldrT="[Text]"/>
      <dgm:spPr/>
      <dgm:t>
        <a:bodyPr/>
        <a:lstStyle/>
        <a:p>
          <a:r>
            <a:rPr lang="id-ID" dirty="0" smtClean="0">
              <a:solidFill>
                <a:schemeClr val="tx1">
                  <a:lumMod val="85000"/>
                  <a:lumOff val="15000"/>
                </a:schemeClr>
              </a:solidFill>
            </a:rPr>
            <a:t>10%</a:t>
          </a:r>
          <a:endParaRPr lang="id-ID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90D26CB4-8A37-479D-B6F4-04B180890B29}" type="parTrans" cxnId="{525BA294-F764-46CE-94BE-9E0B22E5CC08}">
      <dgm:prSet/>
      <dgm:spPr/>
      <dgm:t>
        <a:bodyPr/>
        <a:lstStyle/>
        <a:p>
          <a:endParaRPr lang="id-ID"/>
        </a:p>
      </dgm:t>
    </dgm:pt>
    <dgm:pt modelId="{84FA6330-61F6-40B5-B8AE-2A05012E527D}" type="sibTrans" cxnId="{525BA294-F764-46CE-94BE-9E0B22E5CC08}">
      <dgm:prSet/>
      <dgm:spPr/>
      <dgm:t>
        <a:bodyPr/>
        <a:lstStyle/>
        <a:p>
          <a:endParaRPr lang="id-ID"/>
        </a:p>
      </dgm:t>
    </dgm:pt>
    <dgm:pt modelId="{995DD4DF-FD93-45CB-AEB7-E72A3BFD61F3}">
      <dgm:prSet phldrT="[Text]"/>
      <dgm:spPr/>
      <dgm:t>
        <a:bodyPr/>
        <a:lstStyle/>
        <a:p>
          <a:r>
            <a:rPr lang="id-ID" smtClean="0">
              <a:solidFill>
                <a:schemeClr val="tx1">
                  <a:lumMod val="85000"/>
                  <a:lumOff val="15000"/>
                </a:schemeClr>
              </a:solidFill>
            </a:rPr>
            <a:t>20%</a:t>
          </a:r>
          <a:endParaRPr lang="id-ID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24AA3F0D-AA6B-4DEA-A42C-1158BAE2EA67}" type="parTrans" cxnId="{2407E451-3F09-4645-BA89-6B6ECF2679B8}">
      <dgm:prSet/>
      <dgm:spPr/>
      <dgm:t>
        <a:bodyPr/>
        <a:lstStyle/>
        <a:p>
          <a:endParaRPr lang="id-ID"/>
        </a:p>
      </dgm:t>
    </dgm:pt>
    <dgm:pt modelId="{0B57DE94-8F9A-4C4C-9D78-227A7C1B260C}" type="sibTrans" cxnId="{2407E451-3F09-4645-BA89-6B6ECF2679B8}">
      <dgm:prSet/>
      <dgm:spPr/>
      <dgm:t>
        <a:bodyPr/>
        <a:lstStyle/>
        <a:p>
          <a:endParaRPr lang="id-ID"/>
        </a:p>
      </dgm:t>
    </dgm:pt>
    <dgm:pt modelId="{A2456F6B-6C84-4F63-9A03-C580DEC2A940}">
      <dgm:prSet phldrT="[Text]"/>
      <dgm:spPr/>
      <dgm:t>
        <a:bodyPr/>
        <a:lstStyle/>
        <a:p>
          <a:r>
            <a:rPr lang="id-ID" dirty="0" smtClean="0">
              <a:solidFill>
                <a:schemeClr val="tx1">
                  <a:lumMod val="85000"/>
                  <a:lumOff val="15000"/>
                </a:schemeClr>
              </a:solidFill>
            </a:rPr>
            <a:t>12,5%</a:t>
          </a:r>
          <a:endParaRPr lang="id-ID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7E2CA8CB-01FA-48E7-BC5C-5860153E58CA}" type="parTrans" cxnId="{FE27A2DE-28F1-4ED5-B28A-9C3A68A314C0}">
      <dgm:prSet/>
      <dgm:spPr/>
      <dgm:t>
        <a:bodyPr/>
        <a:lstStyle/>
        <a:p>
          <a:endParaRPr lang="id-ID"/>
        </a:p>
      </dgm:t>
    </dgm:pt>
    <dgm:pt modelId="{847407AF-E8E0-44F0-B7AA-BE335E39DC40}" type="sibTrans" cxnId="{FE27A2DE-28F1-4ED5-B28A-9C3A68A314C0}">
      <dgm:prSet/>
      <dgm:spPr/>
      <dgm:t>
        <a:bodyPr/>
        <a:lstStyle/>
        <a:p>
          <a:endParaRPr lang="id-ID"/>
        </a:p>
      </dgm:t>
    </dgm:pt>
    <dgm:pt modelId="{91D90DA1-CDE6-4512-922C-35726116F15E}" type="pres">
      <dgm:prSet presAssocID="{521CFBCE-771E-48FA-9E6B-DA9D89CE384E}" presName="compositeShape" presStyleCnt="0">
        <dgm:presLayoutVars>
          <dgm:chMax val="9"/>
          <dgm:dir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26CA0E26-A28D-494B-B9B2-638647E4C34C}" type="pres">
      <dgm:prSet presAssocID="{521CFBCE-771E-48FA-9E6B-DA9D89CE384E}" presName="triangle1" presStyleLbl="node1" presStyleIdx="0" presStyleCnt="4" custLinFactNeighborY="-454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BB09CDD9-CC6C-453E-8FB3-B88CE453E4F8}" type="pres">
      <dgm:prSet presAssocID="{521CFBCE-771E-48FA-9E6B-DA9D89CE384E}" presName="triangle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89A34EB8-E2C8-4ADA-99B7-9ECC6C29EA4D}" type="pres">
      <dgm:prSet presAssocID="{521CFBCE-771E-48FA-9E6B-DA9D89CE384E}" presName="triangle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2F162943-0350-44A1-AC83-E68FEAC59FAF}" type="pres">
      <dgm:prSet presAssocID="{521CFBCE-771E-48FA-9E6B-DA9D89CE384E}" presName="triangle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FE27A2DE-28F1-4ED5-B28A-9C3A68A314C0}" srcId="{521CFBCE-771E-48FA-9E6B-DA9D89CE384E}" destId="{A2456F6B-6C84-4F63-9A03-C580DEC2A940}" srcOrd="3" destOrd="0" parTransId="{7E2CA8CB-01FA-48E7-BC5C-5860153E58CA}" sibTransId="{847407AF-E8E0-44F0-B7AA-BE335E39DC40}"/>
    <dgm:cxn modelId="{2407E451-3F09-4645-BA89-6B6ECF2679B8}" srcId="{521CFBCE-771E-48FA-9E6B-DA9D89CE384E}" destId="{995DD4DF-FD93-45CB-AEB7-E72A3BFD61F3}" srcOrd="2" destOrd="0" parTransId="{24AA3F0D-AA6B-4DEA-A42C-1158BAE2EA67}" sibTransId="{0B57DE94-8F9A-4C4C-9D78-227A7C1B260C}"/>
    <dgm:cxn modelId="{525BA294-F764-46CE-94BE-9E0B22E5CC08}" srcId="{521CFBCE-771E-48FA-9E6B-DA9D89CE384E}" destId="{57406998-202B-4780-A522-39C23535B887}" srcOrd="1" destOrd="0" parTransId="{90D26CB4-8A37-479D-B6F4-04B180890B29}" sibTransId="{84FA6330-61F6-40B5-B8AE-2A05012E527D}"/>
    <dgm:cxn modelId="{A53233DC-24DA-42CE-904E-D92C2838829C}" type="presOf" srcId="{995DD4DF-FD93-45CB-AEB7-E72A3BFD61F3}" destId="{89A34EB8-E2C8-4ADA-99B7-9ECC6C29EA4D}" srcOrd="0" destOrd="0" presId="urn:microsoft.com/office/officeart/2005/8/layout/pyramid4"/>
    <dgm:cxn modelId="{3964B379-0183-4FE6-B2B7-EBFD7BA12182}" type="presOf" srcId="{A2456F6B-6C84-4F63-9A03-C580DEC2A940}" destId="{2F162943-0350-44A1-AC83-E68FEAC59FAF}" srcOrd="0" destOrd="0" presId="urn:microsoft.com/office/officeart/2005/8/layout/pyramid4"/>
    <dgm:cxn modelId="{03E19414-590C-4CF2-8149-8E49FD2F6313}" srcId="{521CFBCE-771E-48FA-9E6B-DA9D89CE384E}" destId="{CE7AA4B0-6A38-4B91-BCEA-46CD59D0233E}" srcOrd="0" destOrd="0" parTransId="{95B85CD6-912B-44EE-AE25-A97C088B36CB}" sibTransId="{FBDCAFF3-4400-41D7-967C-A0C7A6535527}"/>
    <dgm:cxn modelId="{7CC3DC79-2EEF-4422-B7A9-2D3D5F94727E}" type="presOf" srcId="{CE7AA4B0-6A38-4B91-BCEA-46CD59D0233E}" destId="{26CA0E26-A28D-494B-B9B2-638647E4C34C}" srcOrd="0" destOrd="0" presId="urn:microsoft.com/office/officeart/2005/8/layout/pyramid4"/>
    <dgm:cxn modelId="{7CD7E159-27A5-4EB0-B513-FB56F41A389A}" type="presOf" srcId="{521CFBCE-771E-48FA-9E6B-DA9D89CE384E}" destId="{91D90DA1-CDE6-4512-922C-35726116F15E}" srcOrd="0" destOrd="0" presId="urn:microsoft.com/office/officeart/2005/8/layout/pyramid4"/>
    <dgm:cxn modelId="{C8213A55-610A-4120-B932-F216F2E58887}" type="presOf" srcId="{57406998-202B-4780-A522-39C23535B887}" destId="{BB09CDD9-CC6C-453E-8FB3-B88CE453E4F8}" srcOrd="0" destOrd="0" presId="urn:microsoft.com/office/officeart/2005/8/layout/pyramid4"/>
    <dgm:cxn modelId="{963C2435-3A3F-4FB2-9479-41C23C18C284}" type="presParOf" srcId="{91D90DA1-CDE6-4512-922C-35726116F15E}" destId="{26CA0E26-A28D-494B-B9B2-638647E4C34C}" srcOrd="0" destOrd="0" presId="urn:microsoft.com/office/officeart/2005/8/layout/pyramid4"/>
    <dgm:cxn modelId="{5D6CC1ED-008A-412C-A295-2B361905CA9E}" type="presParOf" srcId="{91D90DA1-CDE6-4512-922C-35726116F15E}" destId="{BB09CDD9-CC6C-453E-8FB3-B88CE453E4F8}" srcOrd="1" destOrd="0" presId="urn:microsoft.com/office/officeart/2005/8/layout/pyramid4"/>
    <dgm:cxn modelId="{564FF8F4-3A67-49AA-9D93-F8D580D571A6}" type="presParOf" srcId="{91D90DA1-CDE6-4512-922C-35726116F15E}" destId="{89A34EB8-E2C8-4ADA-99B7-9ECC6C29EA4D}" srcOrd="2" destOrd="0" presId="urn:microsoft.com/office/officeart/2005/8/layout/pyramid4"/>
    <dgm:cxn modelId="{D8B6671D-9115-4199-84F7-FE688CA684B8}" type="presParOf" srcId="{91D90DA1-CDE6-4512-922C-35726116F15E}" destId="{2F162943-0350-44A1-AC83-E68FEAC59FAF}" srcOrd="3" destOrd="0" presId="urn:microsoft.com/office/officeart/2005/8/layout/pyramid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0C84A9-1D3B-4A4E-ABA9-E28FE9B03332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2A81D0-3A38-4187-A3AF-19B7AE3D1C59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ellc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28400"/>
            <a:ext cx="7772400" cy="1220847"/>
          </a:xfrm>
        </p:spPr>
        <p:txBody>
          <a:bodyPr>
            <a:spAutoFit/>
          </a:bodyPr>
          <a:lstStyle>
            <a:lvl1pPr algn="ctr">
              <a:lnSpc>
                <a:spcPts val="4400"/>
              </a:lnSpc>
              <a:defRPr sz="5400" spc="-150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76000"/>
            <a:ext cx="6400800" cy="226472"/>
          </a:xfrm>
        </p:spPr>
        <p:txBody>
          <a:bodyPr>
            <a:spAutoFit/>
          </a:bodyPr>
          <a:lstStyle>
            <a:lvl1pPr marL="0" indent="0" algn="ctr">
              <a:lnSpc>
                <a:spcPts val="1000"/>
              </a:lnSpc>
              <a:buNone/>
              <a:defRPr sz="1120" b="0" spc="-20" baseline="0">
                <a:solidFill>
                  <a:srgbClr val="4B4B4B"/>
                </a:solidFill>
                <a:latin typeface="Calibri" pitchFamily="34" charset="0"/>
                <a:cs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799867" y="1044000"/>
            <a:ext cx="5544269" cy="284693"/>
          </a:xfrm>
        </p:spPr>
        <p:txBody>
          <a:bodyPr>
            <a:spAutoFit/>
          </a:bodyPr>
          <a:lstStyle>
            <a:lvl1pPr algn="ctr">
              <a:lnSpc>
                <a:spcPts val="1500"/>
              </a:lnSpc>
              <a:defRPr sz="1600" spc="-50" baseline="0">
                <a:latin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46400" y="4737600"/>
            <a:ext cx="4176464" cy="233397"/>
          </a:xfrm>
        </p:spPr>
        <p:txBody>
          <a:bodyPr wrap="square">
            <a:spAutoFit/>
          </a:bodyPr>
          <a:lstStyle>
            <a:lvl1pPr>
              <a:lnSpc>
                <a:spcPts val="1100"/>
              </a:lnSpc>
              <a:defRPr sz="1300" kern="1200" spc="-40" baseline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7200" y="4849200"/>
            <a:ext cx="4103688" cy="182101"/>
          </a:xfrm>
        </p:spPr>
        <p:txBody>
          <a:bodyPr>
            <a:spAutoFit/>
          </a:bodyPr>
          <a:lstStyle>
            <a:lvl1pPr>
              <a:lnSpc>
                <a:spcPts val="700"/>
              </a:lnSpc>
              <a:defRPr sz="600" b="1" cap="none" spc="-10" baseline="0">
                <a:solidFill>
                  <a:srgbClr val="64646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535705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3"/>
          </p:nvPr>
        </p:nvSpPr>
        <p:spPr>
          <a:xfrm>
            <a:off x="3071813" y="714375"/>
            <a:ext cx="5286375" cy="3500438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C4C4">
            <a:alpha val="5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60836" y="3500444"/>
            <a:ext cx="6822329" cy="857256"/>
          </a:xfrm>
          <a:prstGeom prst="rect">
            <a:avLst/>
          </a:prstGeom>
          <a:solidFill>
            <a:srgbClr val="C46C54"/>
          </a:solidFill>
          <a:ln>
            <a:noFill/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786" y="3643320"/>
            <a:ext cx="7572428" cy="656590"/>
          </a:xfrm>
          <a:noFill/>
        </p:spPr>
        <p:txBody>
          <a:bodyPr/>
          <a:lstStyle/>
          <a:p>
            <a:r>
              <a:rPr lang="es-ES" sz="4400" spc="0" dirty="0" smtClean="0">
                <a:solidFill>
                  <a:schemeClr val="bg1"/>
                </a:solidFill>
                <a:latin typeface="Onyx" pitchFamily="82" charset="0"/>
              </a:rPr>
              <a:t>WELCOME TO MY PRESENTATION</a:t>
            </a:r>
            <a:endParaRPr lang="en-US" sz="4400" spc="0" dirty="0">
              <a:solidFill>
                <a:schemeClr val="bg1"/>
              </a:solidFill>
              <a:latin typeface="Onyx" pitchFamily="8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357554" y="428610"/>
            <a:ext cx="2286016" cy="2872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42801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500034" y="2252677"/>
            <a:ext cx="8143932" cy="2462213"/>
          </a:xfrm>
          <a:prstGeom prst="rect">
            <a:avLst/>
          </a:prstGeom>
          <a:noFill/>
        </p:spPr>
        <p:txBody>
          <a:bodyPr wrap="square" numCol="3" spcCol="360000" rtlCol="0">
            <a:spAutoFit/>
          </a:bodyPr>
          <a:lstStyle/>
          <a:p>
            <a:pPr lvl="0">
              <a:defRPr/>
            </a:pP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Nullam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a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tellus.Nunc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sed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tellus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quam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Duis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quam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augue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malesuada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convallis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faucibus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sapien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interdum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Suspendisse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magna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justo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</a:p>
          <a:p>
            <a:pPr lvl="0">
              <a:defRPr/>
            </a:pP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Nunc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id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diam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dui.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Vivamus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non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mauris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Nunc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cursus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libero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velit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tempor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nunc.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Nulla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facilisi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Etiam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faucibus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leo. </a:t>
            </a:r>
            <a:endParaRPr lang="es-ES" sz="1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endParaRPr lang="es-E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r>
              <a:rPr lang="es-E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Vivamus</a:t>
            </a:r>
            <a:r>
              <a:rPr lang="es-E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vulputate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dui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blandit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ante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semper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eu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commodo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felis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tincidunt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s-E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Nulla</a:t>
            </a:r>
            <a:r>
              <a:rPr lang="es-E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nec</a:t>
            </a:r>
            <a:r>
              <a:rPr lang="es-E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s-E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nec</a:t>
            </a:r>
            <a:r>
              <a:rPr lang="es-E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ipsum</a:t>
            </a:r>
            <a:r>
              <a:rPr lang="es-E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suscipit</a:t>
            </a:r>
            <a:r>
              <a:rPr lang="es-E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tempor</a:t>
            </a:r>
            <a:r>
              <a:rPr lang="es-E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</a:p>
          <a:p>
            <a:pPr lvl="0">
              <a:defRPr/>
            </a:pPr>
            <a:endParaRPr lang="es-E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Aenean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libero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odio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vehicula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ut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accumsan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pPr lvl="0">
              <a:defRPr/>
            </a:pP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Malesuada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convallis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faucibus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sapien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interdum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endParaRPr lang="en-US" sz="1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Suspendisse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magna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justo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faucibus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sapien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interdum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Suspendisse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magna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justo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125249" y="142858"/>
            <a:ext cx="489350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nyx" pitchFamily="82" charset="0"/>
              </a:rPr>
              <a:t>3</a:t>
            </a:r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nyx" pitchFamily="82" charset="0"/>
              </a:rPr>
              <a:t> COLUMN CONTENT</a:t>
            </a:r>
            <a:endParaRPr lang="id-ID" sz="5400" dirty="0">
              <a:solidFill>
                <a:schemeClr val="tx1">
                  <a:lumMod val="75000"/>
                  <a:lumOff val="25000"/>
                </a:schemeClr>
              </a:solidFill>
              <a:latin typeface="Onyx" pitchFamily="82" charset="0"/>
            </a:endParaRPr>
          </a:p>
        </p:txBody>
      </p:sp>
      <p:sp>
        <p:nvSpPr>
          <p:cNvPr id="33" name="TextBox 32"/>
          <p:cNvSpPr txBox="1"/>
          <p:nvPr/>
        </p:nvSpPr>
        <p:spPr bwMode="auto">
          <a:xfrm>
            <a:off x="1142976" y="1428742"/>
            <a:ext cx="685804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elit, sed diam nonummy nibh euismod tincidunt ut laoreet dolore magna aliquam erat volutpat. </a:t>
            </a:r>
            <a:endParaRPr lang="en-US" sz="16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357422" y="1000114"/>
            <a:ext cx="4429156" cy="45719"/>
            <a:chOff x="3357554" y="1071552"/>
            <a:chExt cx="2357454" cy="73026"/>
          </a:xfrm>
        </p:grpSpPr>
        <p:cxnSp>
          <p:nvCxnSpPr>
            <p:cNvPr id="25" name="Straight Connector 24"/>
            <p:cNvCxnSpPr/>
            <p:nvPr/>
          </p:nvCxnSpPr>
          <p:spPr>
            <a:xfrm>
              <a:off x="3357554" y="1071552"/>
              <a:ext cx="2357454" cy="1588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3357554" y="1142990"/>
              <a:ext cx="2357454" cy="1588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3" grpId="0"/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0" y="1334714"/>
            <a:ext cx="2714612" cy="857256"/>
          </a:xfrm>
          <a:prstGeom prst="rect">
            <a:avLst/>
          </a:prstGeom>
          <a:solidFill>
            <a:srgbClr val="C367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9701" name="Rectangle 14"/>
          <p:cNvSpPr>
            <a:spLocks noChangeArrowheads="1"/>
          </p:cNvSpPr>
          <p:nvPr/>
        </p:nvSpPr>
        <p:spPr bwMode="auto">
          <a:xfrm>
            <a:off x="285720" y="2293338"/>
            <a:ext cx="2428892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Aomnis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iste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natus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error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accusantium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doloremque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laudantium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.</a:t>
            </a:r>
          </a:p>
          <a:p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  <a:p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Totam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rem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aperiam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,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eaque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ipsa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quae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ab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illo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inventore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veritatis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et quasi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architecto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beatae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vitae dicta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sunt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explicabo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. </a:t>
            </a:r>
            <a:endParaRPr lang="en-US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  <a:p>
            <a:endParaRPr lang="en-US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  <a:p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Eaque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ipsa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quae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ab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illo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inventore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veritatis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et quasi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architecto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beatae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vitae dicta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sunt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explicabo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endParaRPr lang="bg-BG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bg-BG" sz="12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57158" y="1500180"/>
            <a:ext cx="21701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dirty="0" smtClean="0">
                <a:solidFill>
                  <a:schemeClr val="bg1"/>
                </a:solidFill>
                <a:latin typeface="Onyx" pitchFamily="82" charset="0"/>
                <a:cs typeface="Arial" charset="0"/>
              </a:rPr>
              <a:t>SHORT</a:t>
            </a: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nyx" pitchFamily="82" charset="0"/>
                <a:cs typeface="Arial" charset="0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Onyx" pitchFamily="82" charset="0"/>
                <a:cs typeface="Arial" charset="0"/>
              </a:rPr>
              <a:t>DESCRIPTION</a:t>
            </a:r>
            <a:endParaRPr lang="bg-BG" sz="2800" dirty="0">
              <a:solidFill>
                <a:schemeClr val="bg1"/>
              </a:solidFill>
              <a:latin typeface="Century Gothic" pitchFamily="34" charset="0"/>
              <a:cs typeface="Arial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140603" y="142858"/>
            <a:ext cx="32887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nyx" pitchFamily="82" charset="0"/>
                <a:ea typeface="Franchise" pitchFamily="49" charset="0"/>
              </a:rPr>
              <a:t>OBSERVATION CHART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2777052" y="857238"/>
            <a:ext cx="4143404" cy="45719"/>
            <a:chOff x="3357554" y="1071552"/>
            <a:chExt cx="2357454" cy="73026"/>
          </a:xfrm>
        </p:grpSpPr>
        <p:cxnSp>
          <p:nvCxnSpPr>
            <p:cNvPr id="25" name="Straight Connector 24"/>
            <p:cNvCxnSpPr/>
            <p:nvPr/>
          </p:nvCxnSpPr>
          <p:spPr>
            <a:xfrm>
              <a:off x="3357554" y="1071552"/>
              <a:ext cx="2357454" cy="1588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3357554" y="1142990"/>
              <a:ext cx="2357454" cy="1588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8" name="Straight Connector 27"/>
          <p:cNvCxnSpPr/>
          <p:nvPr/>
        </p:nvCxnSpPr>
        <p:spPr>
          <a:xfrm rot="5400000">
            <a:off x="1215208" y="3000378"/>
            <a:ext cx="3285354" cy="794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Chart Placeholder 32"/>
          <p:cNvGraphicFramePr>
            <a:graphicFrameLocks noGrp="1"/>
          </p:cNvGraphicFramePr>
          <p:nvPr>
            <p:ph type="chart" sz="quarter" idx="13"/>
          </p:nvPr>
        </p:nvGraphicFramePr>
        <p:xfrm>
          <a:off x="3143250" y="1357313"/>
          <a:ext cx="5715000" cy="3500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9701" grpId="0"/>
      <p:bldP spid="16" grpId="0"/>
      <p:bldP spid="23" grpId="0"/>
      <p:bldGraphic spid="33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 flipH="1">
            <a:off x="6572264" y="1285866"/>
            <a:ext cx="2571736" cy="857256"/>
          </a:xfrm>
          <a:prstGeom prst="rect">
            <a:avLst/>
          </a:prstGeom>
          <a:solidFill>
            <a:srgbClr val="C367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TextBox 20"/>
          <p:cNvSpPr txBox="1"/>
          <p:nvPr/>
        </p:nvSpPr>
        <p:spPr bwMode="auto">
          <a:xfrm>
            <a:off x="6548595" y="1428742"/>
            <a:ext cx="245256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chemeClr val="bg1"/>
                </a:solidFill>
                <a:latin typeface="Onyx" pitchFamily="82" charset="0"/>
              </a:rPr>
              <a:t>OBSERVATION TITTLE</a:t>
            </a:r>
            <a:endParaRPr lang="en-CA" sz="3200" dirty="0">
              <a:solidFill>
                <a:schemeClr val="bg1"/>
              </a:solidFill>
              <a:latin typeface="Onyx" pitchFamily="8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72264" y="2357436"/>
            <a:ext cx="2500330" cy="1415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Lorem Ipsum 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has been the industry's standard dummy text ever since the 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45 BC, 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when an unknown printer took a galley of type and scrambled it to make a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type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 specimen book of type and scrambled it to make a 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specimen 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book.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783413" y="71420"/>
            <a:ext cx="32887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nyx" pitchFamily="82" charset="0"/>
                <a:ea typeface="Franchise" pitchFamily="49" charset="0"/>
              </a:rPr>
              <a:t>OBSERVATION CHART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2493755" y="857238"/>
            <a:ext cx="4143404" cy="45719"/>
            <a:chOff x="3357554" y="1071552"/>
            <a:chExt cx="2357454" cy="73026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3357554" y="1071552"/>
              <a:ext cx="2357454" cy="1588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3357554" y="1142990"/>
              <a:ext cx="2357454" cy="1588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5" name="Straight Connector 34"/>
          <p:cNvCxnSpPr/>
          <p:nvPr/>
        </p:nvCxnSpPr>
        <p:spPr>
          <a:xfrm rot="5400000">
            <a:off x="4787108" y="2928146"/>
            <a:ext cx="3285354" cy="794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7" name="Chart Placeholder 36"/>
          <p:cNvGraphicFramePr>
            <a:graphicFrameLocks noGrp="1"/>
          </p:cNvGraphicFramePr>
          <p:nvPr>
            <p:ph type="chart" sz="quarter" idx="13"/>
          </p:nvPr>
        </p:nvGraphicFramePr>
        <p:xfrm>
          <a:off x="428625" y="1285875"/>
          <a:ext cx="5572125" cy="35004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1" grpId="0"/>
      <p:bldP spid="19" grpId="0"/>
      <p:bldP spid="17" grpId="0"/>
      <p:bldGraphic spid="37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2571736" y="1214428"/>
          <a:ext cx="4000528" cy="3143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428596" y="-18"/>
            <a:ext cx="8101946" cy="66528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Onyx" pitchFamily="82" charset="0"/>
                <a:ea typeface="+mj-ea"/>
                <a:cs typeface="+mj-cs"/>
              </a:rPr>
              <a:t>MARKETING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Onyx" pitchFamily="82" charset="0"/>
                <a:ea typeface="+mj-ea"/>
                <a:cs typeface="+mj-cs"/>
              </a:rPr>
              <a:t>PREDICTIONS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Onyx" pitchFamily="82" charset="0"/>
              <a:ea typeface="+mj-ea"/>
              <a:cs typeface="+mj-cs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071670" y="714362"/>
            <a:ext cx="4786346" cy="45719"/>
            <a:chOff x="3357554" y="1071552"/>
            <a:chExt cx="2357454" cy="73026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3357554" y="1071552"/>
              <a:ext cx="2357454" cy="1588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3357554" y="1142990"/>
              <a:ext cx="2357454" cy="1588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 Placeholder 6"/>
          <p:cNvSpPr txBox="1">
            <a:spLocks/>
          </p:cNvSpPr>
          <p:nvPr/>
        </p:nvSpPr>
        <p:spPr>
          <a:xfrm>
            <a:off x="3428992" y="4436062"/>
            <a:ext cx="2369261" cy="56458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Marketing Predictions Chart</a:t>
            </a:r>
            <a:br>
              <a:rPr 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2014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714348" y="1594441"/>
            <a:ext cx="2071702" cy="548681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Product 1</a:t>
            </a:r>
          </a:p>
          <a:p>
            <a:pPr marL="0" indent="0" algn="r">
              <a:buNone/>
            </a:pP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tristique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vel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ullamcorper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sodales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6412795" y="1594441"/>
            <a:ext cx="1945419" cy="548681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Product </a:t>
            </a:r>
            <a:r>
              <a:rPr lang="id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endParaRPr lang="en-US" sz="16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tristique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vel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ullamcorper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sodales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Text Placeholder 6"/>
          <p:cNvSpPr txBox="1">
            <a:spLocks/>
          </p:cNvSpPr>
          <p:nvPr/>
        </p:nvSpPr>
        <p:spPr>
          <a:xfrm>
            <a:off x="571472" y="2857502"/>
            <a:ext cx="2214578" cy="834433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Product </a:t>
            </a:r>
            <a:r>
              <a:rPr lang="id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en-US" sz="16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r">
              <a:buNone/>
            </a:pP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tristique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vel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ullamcorper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sodales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Text Placeholder 6"/>
          <p:cNvSpPr txBox="1">
            <a:spLocks/>
          </p:cNvSpPr>
          <p:nvPr/>
        </p:nvSpPr>
        <p:spPr>
          <a:xfrm>
            <a:off x="6357950" y="3023201"/>
            <a:ext cx="1945419" cy="548681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Product </a:t>
            </a:r>
            <a:r>
              <a:rPr lang="id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endParaRPr lang="en-US" sz="16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tristique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vel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ullamcorper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sodales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4" name="Elbow Connector 33"/>
          <p:cNvCxnSpPr/>
          <p:nvPr/>
        </p:nvCxnSpPr>
        <p:spPr>
          <a:xfrm rot="10800000">
            <a:off x="2857488" y="3071816"/>
            <a:ext cx="857256" cy="714380"/>
          </a:xfrm>
          <a:prstGeom prst="bentConnector3">
            <a:avLst>
              <a:gd name="adj1" fmla="val 50000"/>
            </a:avLst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/>
          <p:cNvCxnSpPr/>
          <p:nvPr/>
        </p:nvCxnSpPr>
        <p:spPr>
          <a:xfrm rot="10800000">
            <a:off x="2928926" y="1643056"/>
            <a:ext cx="1285884" cy="714380"/>
          </a:xfrm>
          <a:prstGeom prst="bentConnector3">
            <a:avLst>
              <a:gd name="adj1" fmla="val 50000"/>
            </a:avLst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Elbow Connector 39"/>
          <p:cNvCxnSpPr/>
          <p:nvPr/>
        </p:nvCxnSpPr>
        <p:spPr>
          <a:xfrm flipV="1">
            <a:off x="4786314" y="1643056"/>
            <a:ext cx="1571636" cy="1500198"/>
          </a:xfrm>
          <a:prstGeom prst="bentConnector3">
            <a:avLst>
              <a:gd name="adj1" fmla="val 43372"/>
            </a:avLst>
          </a:prstGeom>
          <a:ln w="19050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55"/>
          <p:cNvCxnSpPr/>
          <p:nvPr/>
        </p:nvCxnSpPr>
        <p:spPr>
          <a:xfrm rot="10800000" flipH="1">
            <a:off x="5429256" y="3071816"/>
            <a:ext cx="857256" cy="714380"/>
          </a:xfrm>
          <a:prstGeom prst="bentConnector3">
            <a:avLst>
              <a:gd name="adj1" fmla="val 50000"/>
            </a:avLst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/>
      <p:bldP spid="9" grpId="0"/>
      <p:bldP spid="10" grpId="0"/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4" name="Straight Connector 83"/>
          <p:cNvCxnSpPr/>
          <p:nvPr/>
        </p:nvCxnSpPr>
        <p:spPr>
          <a:xfrm rot="16200000" flipV="1">
            <a:off x="5877755" y="2734496"/>
            <a:ext cx="587352" cy="373039"/>
          </a:xfrm>
          <a:prstGeom prst="line">
            <a:avLst/>
          </a:prstGeom>
          <a:ln w="12700">
            <a:solidFill>
              <a:srgbClr val="C3675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 bwMode="auto">
          <a:xfrm>
            <a:off x="1571604" y="3615790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+mn-cs"/>
              </a:rPr>
              <a:t>Lorem Ipsum 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30" name="Rectangle 29"/>
          <p:cNvSpPr/>
          <p:nvPr/>
        </p:nvSpPr>
        <p:spPr>
          <a:xfrm>
            <a:off x="2284256" y="-18"/>
            <a:ext cx="507382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  <a:defRPr/>
            </a:pPr>
            <a:r>
              <a:rPr lang="en-US" sz="4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nyx" pitchFamily="82" charset="0"/>
                <a:ea typeface="Franchise" pitchFamily="49" charset="0"/>
              </a:rPr>
              <a:t>STEPS TO GROW YOUR BUSINESS</a:t>
            </a:r>
          </a:p>
        </p:txBody>
      </p:sp>
      <p:sp>
        <p:nvSpPr>
          <p:cNvPr id="40" name="TextBox 39"/>
          <p:cNvSpPr txBox="1"/>
          <p:nvPr/>
        </p:nvSpPr>
        <p:spPr bwMode="auto">
          <a:xfrm>
            <a:off x="6264297" y="1686964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+mn-cs"/>
              </a:rPr>
              <a:t>Lorem Ipsum 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41" name="TextBox 40"/>
          <p:cNvSpPr txBox="1"/>
          <p:nvPr/>
        </p:nvSpPr>
        <p:spPr bwMode="auto">
          <a:xfrm>
            <a:off x="7451735" y="3544352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+mn-cs"/>
              </a:rPr>
              <a:t>Lorem Ipsum 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42" name="TextBox 41"/>
          <p:cNvSpPr txBox="1"/>
          <p:nvPr/>
        </p:nvSpPr>
        <p:spPr bwMode="auto">
          <a:xfrm>
            <a:off x="169852" y="1686964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+mn-cs"/>
              </a:rPr>
              <a:t>Lorem Ipsum 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872717" y="785800"/>
            <a:ext cx="5929354" cy="45719"/>
            <a:chOff x="3357554" y="1071552"/>
            <a:chExt cx="2357454" cy="73026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3357554" y="1071552"/>
              <a:ext cx="2357454" cy="1588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3357554" y="1142990"/>
              <a:ext cx="2357454" cy="1588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/>
          <p:cNvGrpSpPr/>
          <p:nvPr/>
        </p:nvGrpSpPr>
        <p:grpSpPr>
          <a:xfrm>
            <a:off x="1643042" y="1285866"/>
            <a:ext cx="1571636" cy="1571636"/>
            <a:chOff x="1643042" y="1285866"/>
            <a:chExt cx="1571636" cy="1571636"/>
          </a:xfrm>
        </p:grpSpPr>
        <p:grpSp>
          <p:nvGrpSpPr>
            <p:cNvPr id="52" name="Group 51"/>
            <p:cNvGrpSpPr/>
            <p:nvPr/>
          </p:nvGrpSpPr>
          <p:grpSpPr>
            <a:xfrm>
              <a:off x="1714480" y="1357304"/>
              <a:ext cx="1428760" cy="1428760"/>
              <a:chOff x="1428728" y="2000246"/>
              <a:chExt cx="1428760" cy="1428760"/>
            </a:xfrm>
          </p:grpSpPr>
          <p:sp>
            <p:nvSpPr>
              <p:cNvPr id="51" name="Oval 50"/>
              <p:cNvSpPr/>
              <p:nvPr/>
            </p:nvSpPr>
            <p:spPr>
              <a:xfrm>
                <a:off x="1428728" y="2000246"/>
                <a:ext cx="1428760" cy="1428760"/>
              </a:xfrm>
              <a:prstGeom prst="ellipse">
                <a:avLst/>
              </a:prstGeom>
              <a:solidFill>
                <a:srgbClr val="C3675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2000">
                  <a:solidFill>
                    <a:schemeClr val="bg1"/>
                  </a:solidFill>
                  <a:latin typeface="Onyx" pitchFamily="82" charset="0"/>
                </a:endParaRPr>
              </a:p>
            </p:txBody>
          </p:sp>
          <p:sp>
            <p:nvSpPr>
              <p:cNvPr id="25" name="Oval 10"/>
              <p:cNvSpPr/>
              <p:nvPr/>
            </p:nvSpPr>
            <p:spPr>
              <a:xfrm>
                <a:off x="1678761" y="2310034"/>
                <a:ext cx="928694" cy="80918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/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800" kern="1200" dirty="0" smtClean="0">
                    <a:solidFill>
                      <a:schemeClr val="bg1"/>
                    </a:solidFill>
                    <a:latin typeface="Onyx" pitchFamily="82" charset="0"/>
                  </a:rPr>
                  <a:t>Create</a:t>
                </a:r>
                <a:endParaRPr lang="id-ID" sz="2800" kern="1200" dirty="0" smtClean="0">
                  <a:solidFill>
                    <a:schemeClr val="bg1"/>
                  </a:solidFill>
                  <a:latin typeface="Onyx" pitchFamily="82" charset="0"/>
                </a:endParaRPr>
              </a:p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id-ID" sz="2800" kern="1200" dirty="0" smtClean="0">
                    <a:solidFill>
                      <a:schemeClr val="bg1"/>
                    </a:solidFill>
                    <a:latin typeface="Onyx" pitchFamily="82" charset="0"/>
                  </a:rPr>
                  <a:t>1</a:t>
                </a:r>
                <a:endParaRPr lang="id-ID" sz="2800" kern="1200" dirty="0">
                  <a:solidFill>
                    <a:schemeClr val="bg1"/>
                  </a:solidFill>
                  <a:latin typeface="Onyx" pitchFamily="82" charset="0"/>
                </a:endParaRPr>
              </a:p>
            </p:txBody>
          </p:sp>
        </p:grpSp>
        <p:sp>
          <p:nvSpPr>
            <p:cNvPr id="59" name="Oval 58"/>
            <p:cNvSpPr/>
            <p:nvPr/>
          </p:nvSpPr>
          <p:spPr>
            <a:xfrm>
              <a:off x="1643042" y="1285866"/>
              <a:ext cx="1571636" cy="1571636"/>
            </a:xfrm>
            <a:prstGeom prst="ellipse">
              <a:avLst/>
            </a:prstGeom>
            <a:noFill/>
            <a:ln w="12700">
              <a:solidFill>
                <a:srgbClr val="C367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>
                <a:solidFill>
                  <a:schemeClr val="bg1"/>
                </a:solidFill>
                <a:latin typeface="Onyx" pitchFamily="82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3071802" y="3214692"/>
            <a:ext cx="1571636" cy="1571636"/>
            <a:chOff x="3071802" y="3214692"/>
            <a:chExt cx="1571636" cy="1571636"/>
          </a:xfrm>
        </p:grpSpPr>
        <p:grpSp>
          <p:nvGrpSpPr>
            <p:cNvPr id="54" name="Group 53"/>
            <p:cNvGrpSpPr/>
            <p:nvPr/>
          </p:nvGrpSpPr>
          <p:grpSpPr>
            <a:xfrm>
              <a:off x="3143240" y="3286130"/>
              <a:ext cx="1428760" cy="1428760"/>
              <a:chOff x="3000364" y="3357568"/>
              <a:chExt cx="1428760" cy="1428760"/>
            </a:xfrm>
          </p:grpSpPr>
          <p:sp>
            <p:nvSpPr>
              <p:cNvPr id="53" name="Oval 52"/>
              <p:cNvSpPr/>
              <p:nvPr/>
            </p:nvSpPr>
            <p:spPr>
              <a:xfrm>
                <a:off x="3000364" y="3357568"/>
                <a:ext cx="1428760" cy="1428760"/>
              </a:xfrm>
              <a:prstGeom prst="ellipse">
                <a:avLst/>
              </a:prstGeom>
              <a:solidFill>
                <a:srgbClr val="C3675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2000">
                  <a:solidFill>
                    <a:schemeClr val="bg1"/>
                  </a:solidFill>
                  <a:latin typeface="Onyx" pitchFamily="82" charset="0"/>
                </a:endParaRPr>
              </a:p>
            </p:txBody>
          </p:sp>
          <p:sp>
            <p:nvSpPr>
              <p:cNvPr id="26" name="Oval 4"/>
              <p:cNvSpPr/>
              <p:nvPr/>
            </p:nvSpPr>
            <p:spPr>
              <a:xfrm>
                <a:off x="3143240" y="3619954"/>
                <a:ext cx="1143008" cy="90398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/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800" kern="1200" dirty="0" smtClean="0">
                    <a:solidFill>
                      <a:schemeClr val="bg1"/>
                    </a:solidFill>
                    <a:latin typeface="Onyx" pitchFamily="82" charset="0"/>
                  </a:rPr>
                  <a:t>Develop</a:t>
                </a:r>
                <a:endParaRPr lang="id-ID" sz="2800" kern="1200" dirty="0" smtClean="0">
                  <a:solidFill>
                    <a:schemeClr val="bg1"/>
                  </a:solidFill>
                  <a:latin typeface="Onyx" pitchFamily="82" charset="0"/>
                </a:endParaRPr>
              </a:p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id-ID" sz="2800" kern="1200" dirty="0" smtClean="0">
                    <a:solidFill>
                      <a:schemeClr val="bg1"/>
                    </a:solidFill>
                    <a:latin typeface="Onyx" pitchFamily="82" charset="0"/>
                  </a:rPr>
                  <a:t>2</a:t>
                </a:r>
                <a:endParaRPr lang="id-ID" sz="2800" kern="1200" dirty="0">
                  <a:solidFill>
                    <a:schemeClr val="bg1"/>
                  </a:solidFill>
                  <a:latin typeface="Onyx" pitchFamily="82" charset="0"/>
                </a:endParaRPr>
              </a:p>
            </p:txBody>
          </p:sp>
        </p:grpSp>
        <p:sp>
          <p:nvSpPr>
            <p:cNvPr id="61" name="Oval 60"/>
            <p:cNvSpPr/>
            <p:nvPr/>
          </p:nvSpPr>
          <p:spPr>
            <a:xfrm>
              <a:off x="3071802" y="3214692"/>
              <a:ext cx="1571636" cy="1571636"/>
            </a:xfrm>
            <a:prstGeom prst="ellipse">
              <a:avLst/>
            </a:prstGeom>
            <a:noFill/>
            <a:ln w="12700">
              <a:solidFill>
                <a:srgbClr val="C367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>
                <a:solidFill>
                  <a:schemeClr val="bg1"/>
                </a:solidFill>
                <a:latin typeface="Onyx" pitchFamily="82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5857884" y="3143254"/>
            <a:ext cx="1571636" cy="1571636"/>
            <a:chOff x="5857884" y="3143254"/>
            <a:chExt cx="1571636" cy="1571636"/>
          </a:xfrm>
        </p:grpSpPr>
        <p:grpSp>
          <p:nvGrpSpPr>
            <p:cNvPr id="58" name="Group 57"/>
            <p:cNvGrpSpPr/>
            <p:nvPr/>
          </p:nvGrpSpPr>
          <p:grpSpPr>
            <a:xfrm>
              <a:off x="5929322" y="3214692"/>
              <a:ext cx="1428760" cy="1428760"/>
              <a:chOff x="6107917" y="3143254"/>
              <a:chExt cx="1428760" cy="1428760"/>
            </a:xfrm>
          </p:grpSpPr>
          <p:sp>
            <p:nvSpPr>
              <p:cNvPr id="57" name="Oval 56"/>
              <p:cNvSpPr/>
              <p:nvPr/>
            </p:nvSpPr>
            <p:spPr>
              <a:xfrm>
                <a:off x="6107917" y="3143254"/>
                <a:ext cx="1428760" cy="1428760"/>
              </a:xfrm>
              <a:prstGeom prst="ellipse">
                <a:avLst/>
              </a:prstGeom>
              <a:solidFill>
                <a:srgbClr val="C3675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2000">
                  <a:solidFill>
                    <a:schemeClr val="bg1"/>
                  </a:solidFill>
                  <a:latin typeface="Onyx" pitchFamily="82" charset="0"/>
                </a:endParaRPr>
              </a:p>
            </p:txBody>
          </p:sp>
          <p:sp>
            <p:nvSpPr>
              <p:cNvPr id="28" name="Oval 8"/>
              <p:cNvSpPr/>
              <p:nvPr/>
            </p:nvSpPr>
            <p:spPr>
              <a:xfrm>
                <a:off x="6250793" y="3405640"/>
                <a:ext cx="1143008" cy="90398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/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800" kern="1200" dirty="0" smtClean="0">
                    <a:solidFill>
                      <a:schemeClr val="bg1"/>
                    </a:solidFill>
                    <a:latin typeface="Onyx" pitchFamily="82" charset="0"/>
                  </a:rPr>
                  <a:t>Scale Up</a:t>
                </a:r>
                <a:endParaRPr lang="id-ID" sz="2800" kern="1200" dirty="0" smtClean="0">
                  <a:solidFill>
                    <a:schemeClr val="bg1"/>
                  </a:solidFill>
                  <a:latin typeface="Onyx" pitchFamily="82" charset="0"/>
                </a:endParaRPr>
              </a:p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id-ID" sz="2800" kern="1200" dirty="0" smtClean="0">
                    <a:solidFill>
                      <a:schemeClr val="bg1"/>
                    </a:solidFill>
                    <a:latin typeface="Onyx" pitchFamily="82" charset="0"/>
                  </a:rPr>
                  <a:t>4</a:t>
                </a:r>
                <a:endParaRPr lang="id-ID" sz="2800" kern="1200" dirty="0">
                  <a:solidFill>
                    <a:schemeClr val="bg1"/>
                  </a:solidFill>
                  <a:latin typeface="Onyx" pitchFamily="82" charset="0"/>
                </a:endParaRPr>
              </a:p>
            </p:txBody>
          </p:sp>
        </p:grpSp>
        <p:sp>
          <p:nvSpPr>
            <p:cNvPr id="62" name="Oval 61"/>
            <p:cNvSpPr/>
            <p:nvPr/>
          </p:nvSpPr>
          <p:spPr>
            <a:xfrm>
              <a:off x="5857884" y="3143254"/>
              <a:ext cx="1571636" cy="1571636"/>
            </a:xfrm>
            <a:prstGeom prst="ellipse">
              <a:avLst/>
            </a:prstGeom>
            <a:noFill/>
            <a:ln w="12700">
              <a:solidFill>
                <a:srgbClr val="C367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>
                <a:solidFill>
                  <a:schemeClr val="bg1"/>
                </a:solidFill>
                <a:latin typeface="Onyx" pitchFamily="82" charset="0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4643438" y="1285866"/>
            <a:ext cx="1571636" cy="1571636"/>
            <a:chOff x="4643438" y="1285866"/>
            <a:chExt cx="1571636" cy="1571636"/>
          </a:xfrm>
        </p:grpSpPr>
        <p:grpSp>
          <p:nvGrpSpPr>
            <p:cNvPr id="56" name="Group 55"/>
            <p:cNvGrpSpPr/>
            <p:nvPr/>
          </p:nvGrpSpPr>
          <p:grpSpPr>
            <a:xfrm>
              <a:off x="4714876" y="1357304"/>
              <a:ext cx="1428760" cy="1428760"/>
              <a:chOff x="4714876" y="1500180"/>
              <a:chExt cx="1428760" cy="1428760"/>
            </a:xfrm>
          </p:grpSpPr>
          <p:sp>
            <p:nvSpPr>
              <p:cNvPr id="55" name="Oval 54"/>
              <p:cNvSpPr/>
              <p:nvPr/>
            </p:nvSpPr>
            <p:spPr>
              <a:xfrm>
                <a:off x="4714876" y="1500180"/>
                <a:ext cx="1428760" cy="1428760"/>
              </a:xfrm>
              <a:prstGeom prst="ellipse">
                <a:avLst/>
              </a:prstGeom>
              <a:solidFill>
                <a:srgbClr val="C3675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2000">
                  <a:solidFill>
                    <a:schemeClr val="bg1"/>
                  </a:solidFill>
                  <a:latin typeface="Onyx" pitchFamily="82" charset="0"/>
                </a:endParaRPr>
              </a:p>
            </p:txBody>
          </p:sp>
          <p:sp>
            <p:nvSpPr>
              <p:cNvPr id="27" name="Oval 6"/>
              <p:cNvSpPr/>
              <p:nvPr/>
            </p:nvSpPr>
            <p:spPr>
              <a:xfrm>
                <a:off x="4857752" y="1762566"/>
                <a:ext cx="1143008" cy="90398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/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800" kern="1200" dirty="0" smtClean="0">
                    <a:solidFill>
                      <a:schemeClr val="bg1"/>
                    </a:solidFill>
                    <a:latin typeface="Onyx" pitchFamily="82" charset="0"/>
                  </a:rPr>
                  <a:t>Improve</a:t>
                </a:r>
                <a:endParaRPr lang="id-ID" sz="2800" kern="1200" dirty="0" smtClean="0">
                  <a:solidFill>
                    <a:schemeClr val="bg1"/>
                  </a:solidFill>
                  <a:latin typeface="Onyx" pitchFamily="82" charset="0"/>
                </a:endParaRPr>
              </a:p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id-ID" sz="2800" kern="1200" dirty="0" smtClean="0">
                    <a:solidFill>
                      <a:schemeClr val="bg1"/>
                    </a:solidFill>
                    <a:latin typeface="Onyx" pitchFamily="82" charset="0"/>
                  </a:rPr>
                  <a:t>3</a:t>
                </a:r>
                <a:endParaRPr lang="id-ID" sz="2800" kern="1200" dirty="0">
                  <a:solidFill>
                    <a:schemeClr val="bg1"/>
                  </a:solidFill>
                  <a:latin typeface="Onyx" pitchFamily="82" charset="0"/>
                </a:endParaRPr>
              </a:p>
            </p:txBody>
          </p:sp>
        </p:grpSp>
        <p:sp>
          <p:nvSpPr>
            <p:cNvPr id="63" name="Oval 62"/>
            <p:cNvSpPr/>
            <p:nvPr/>
          </p:nvSpPr>
          <p:spPr>
            <a:xfrm>
              <a:off x="4643438" y="1285866"/>
              <a:ext cx="1571636" cy="1571636"/>
            </a:xfrm>
            <a:prstGeom prst="ellipse">
              <a:avLst/>
            </a:prstGeom>
            <a:noFill/>
            <a:ln w="12700">
              <a:solidFill>
                <a:srgbClr val="C367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>
                <a:solidFill>
                  <a:schemeClr val="bg1"/>
                </a:solidFill>
                <a:latin typeface="Onyx" pitchFamily="82" charset="0"/>
              </a:endParaRPr>
            </a:p>
          </p:txBody>
        </p:sp>
      </p:grpSp>
      <p:cxnSp>
        <p:nvCxnSpPr>
          <p:cNvPr id="68" name="Straight Connector 67"/>
          <p:cNvCxnSpPr>
            <a:stCxn id="59" idx="5"/>
          </p:cNvCxnSpPr>
          <p:nvPr/>
        </p:nvCxnSpPr>
        <p:spPr>
          <a:xfrm rot="16200000" flipH="1">
            <a:off x="2841641" y="2770216"/>
            <a:ext cx="730227" cy="444475"/>
          </a:xfrm>
          <a:prstGeom prst="line">
            <a:avLst/>
          </a:prstGeom>
          <a:ln w="12700">
            <a:solidFill>
              <a:srgbClr val="C3675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stCxn id="61" idx="7"/>
            <a:endCxn id="63" idx="3"/>
          </p:cNvCxnSpPr>
          <p:nvPr/>
        </p:nvCxnSpPr>
        <p:spPr>
          <a:xfrm rot="5400000" flipH="1" flipV="1">
            <a:off x="4234682" y="2805936"/>
            <a:ext cx="817512" cy="460322"/>
          </a:xfrm>
          <a:prstGeom prst="line">
            <a:avLst/>
          </a:prstGeom>
          <a:ln w="12700">
            <a:solidFill>
              <a:srgbClr val="C3675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30" grpId="0"/>
      <p:bldP spid="40" grpId="0"/>
      <p:bldP spid="41" grpId="0"/>
      <p:bldP spid="4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3256018" y="71420"/>
            <a:ext cx="26018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nyx" pitchFamily="82" charset="0"/>
              </a:rPr>
              <a:t>OUR</a:t>
            </a:r>
            <a:r>
              <a:rPr lang="en-US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nyx" pitchFamily="82" charset="0"/>
              </a:rPr>
              <a:t> </a:t>
            </a:r>
            <a:r>
              <a:rPr lang="en-US" sz="4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nyx" pitchFamily="82" charset="0"/>
              </a:rPr>
              <a:t>PORTFOLIO</a:t>
            </a:r>
            <a:endParaRPr lang="id-ID" sz="4800" dirty="0">
              <a:solidFill>
                <a:schemeClr val="tx1">
                  <a:lumMod val="75000"/>
                  <a:lumOff val="25000"/>
                </a:schemeClr>
              </a:solidFill>
              <a:latin typeface="Onyx" pitchFamily="82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71406" y="1589168"/>
            <a:ext cx="2357455" cy="1048700"/>
            <a:chOff x="357158" y="1475896"/>
            <a:chExt cx="1841789" cy="1048700"/>
          </a:xfrm>
        </p:grpSpPr>
        <p:sp>
          <p:nvSpPr>
            <p:cNvPr id="49" name="TextBox 48"/>
            <p:cNvSpPr txBox="1"/>
            <p:nvPr/>
          </p:nvSpPr>
          <p:spPr bwMode="auto">
            <a:xfrm>
              <a:off x="357158" y="1785932"/>
              <a:ext cx="178595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+mn-cs"/>
                </a:rPr>
                <a:t>Lorem Ipsum 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+mn-cs"/>
                </a:rPr>
                <a:t>has been the industry's standard dummy text ever since the 1500s.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915276" y="1475896"/>
              <a:ext cx="12836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Project Title #1</a:t>
              </a:r>
              <a:endParaRPr lang="id-ID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643715" y="3599342"/>
            <a:ext cx="2500317" cy="1034956"/>
            <a:chOff x="7000860" y="3641492"/>
            <a:chExt cx="1785950" cy="1254055"/>
          </a:xfrm>
        </p:grpSpPr>
        <p:sp>
          <p:nvSpPr>
            <p:cNvPr id="51" name="TextBox 50"/>
            <p:cNvSpPr txBox="1"/>
            <p:nvPr/>
          </p:nvSpPr>
          <p:spPr bwMode="auto">
            <a:xfrm>
              <a:off x="7000860" y="4000510"/>
              <a:ext cx="1785950" cy="89503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+mn-cs"/>
                </a:rPr>
                <a:t>Lorem Ipsum 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+mn-cs"/>
                </a:rPr>
                <a:t>has been the industry's standard dummy text ever since the 1500s.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7051900" y="3641492"/>
              <a:ext cx="1204238" cy="4475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Project Title #4</a:t>
              </a:r>
              <a:endParaRPr lang="id-ID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643733" y="1566112"/>
            <a:ext cx="2357454" cy="1082583"/>
            <a:chOff x="4786314" y="1488038"/>
            <a:chExt cx="1785950" cy="1082583"/>
          </a:xfrm>
        </p:grpSpPr>
        <p:sp>
          <p:nvSpPr>
            <p:cNvPr id="52" name="TextBox 51"/>
            <p:cNvSpPr txBox="1"/>
            <p:nvPr/>
          </p:nvSpPr>
          <p:spPr bwMode="auto">
            <a:xfrm>
              <a:off x="4786314" y="1831957"/>
              <a:ext cx="178595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+mn-cs"/>
                </a:rPr>
                <a:t>Lorem Ipsum 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+mn-cs"/>
                </a:rPr>
                <a:t>has been the industry's standard dummy text ever since the 1500s.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786314" y="1488038"/>
              <a:ext cx="13356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Project Title #3</a:t>
              </a:r>
              <a:endParaRPr lang="id-ID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-32" y="3589034"/>
            <a:ext cx="2337508" cy="1048700"/>
            <a:chOff x="2571704" y="3619036"/>
            <a:chExt cx="1826185" cy="1048700"/>
          </a:xfrm>
        </p:grpSpPr>
        <p:sp>
          <p:nvSpPr>
            <p:cNvPr id="50" name="TextBox 49"/>
            <p:cNvSpPr txBox="1"/>
            <p:nvPr/>
          </p:nvSpPr>
          <p:spPr bwMode="auto">
            <a:xfrm>
              <a:off x="2571704" y="3929072"/>
              <a:ext cx="178595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+mn-cs"/>
                </a:rPr>
                <a:t>Lorem Ipsum 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+mn-cs"/>
                </a:rPr>
                <a:t>has been the industry's standard dummy text ever since the 1500s.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129866" y="3619036"/>
              <a:ext cx="12680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Project Title #2</a:t>
              </a:r>
              <a:endParaRPr lang="id-ID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2795651" y="857238"/>
            <a:ext cx="3364129" cy="45719"/>
            <a:chOff x="3357554" y="1071552"/>
            <a:chExt cx="2357454" cy="73026"/>
          </a:xfrm>
        </p:grpSpPr>
        <p:cxnSp>
          <p:nvCxnSpPr>
            <p:cNvPr id="39" name="Straight Connector 38"/>
            <p:cNvCxnSpPr/>
            <p:nvPr/>
          </p:nvCxnSpPr>
          <p:spPr>
            <a:xfrm>
              <a:off x="3357554" y="1071552"/>
              <a:ext cx="2357454" cy="1588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3357554" y="1142990"/>
              <a:ext cx="2357454" cy="1588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2571767" y="1142990"/>
            <a:ext cx="1928826" cy="1928826"/>
            <a:chOff x="1643042" y="1285866"/>
            <a:chExt cx="1571636" cy="1571636"/>
          </a:xfrm>
        </p:grpSpPr>
        <p:sp>
          <p:nvSpPr>
            <p:cNvPr id="45" name="Oval 44"/>
            <p:cNvSpPr/>
            <p:nvPr/>
          </p:nvSpPr>
          <p:spPr>
            <a:xfrm>
              <a:off x="1714480" y="1357304"/>
              <a:ext cx="1428760" cy="1428760"/>
            </a:xfrm>
            <a:prstGeom prst="ellipse">
              <a:avLst/>
            </a:prstGeom>
            <a:solidFill>
              <a:srgbClr val="C367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4" name="Oval 43"/>
            <p:cNvSpPr/>
            <p:nvPr/>
          </p:nvSpPr>
          <p:spPr>
            <a:xfrm>
              <a:off x="1643042" y="1285866"/>
              <a:ext cx="1571636" cy="1571636"/>
            </a:xfrm>
            <a:prstGeom prst="ellipse">
              <a:avLst/>
            </a:prstGeom>
            <a:noFill/>
            <a:ln w="12700">
              <a:solidFill>
                <a:srgbClr val="C367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2571767" y="3143254"/>
            <a:ext cx="1928826" cy="1928826"/>
            <a:chOff x="1643042" y="1285866"/>
            <a:chExt cx="1571636" cy="1571636"/>
          </a:xfrm>
        </p:grpSpPr>
        <p:sp>
          <p:nvSpPr>
            <p:cNvPr id="62" name="Oval 61"/>
            <p:cNvSpPr/>
            <p:nvPr/>
          </p:nvSpPr>
          <p:spPr>
            <a:xfrm>
              <a:off x="1714480" y="1357304"/>
              <a:ext cx="1428760" cy="1428760"/>
            </a:xfrm>
            <a:prstGeom prst="ellipse">
              <a:avLst/>
            </a:prstGeom>
            <a:solidFill>
              <a:srgbClr val="C367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3" name="Oval 62"/>
            <p:cNvSpPr/>
            <p:nvPr/>
          </p:nvSpPr>
          <p:spPr>
            <a:xfrm>
              <a:off x="1643042" y="1285866"/>
              <a:ext cx="1571636" cy="1571636"/>
            </a:xfrm>
            <a:prstGeom prst="ellipse">
              <a:avLst/>
            </a:prstGeom>
            <a:noFill/>
            <a:ln w="12700">
              <a:solidFill>
                <a:srgbClr val="C367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572031" y="1142990"/>
            <a:ext cx="1928826" cy="1928826"/>
            <a:chOff x="1643042" y="1285866"/>
            <a:chExt cx="1571636" cy="1571636"/>
          </a:xfrm>
        </p:grpSpPr>
        <p:sp>
          <p:nvSpPr>
            <p:cNvPr id="65" name="Oval 64"/>
            <p:cNvSpPr/>
            <p:nvPr/>
          </p:nvSpPr>
          <p:spPr>
            <a:xfrm>
              <a:off x="1714480" y="1357304"/>
              <a:ext cx="1428760" cy="1428760"/>
            </a:xfrm>
            <a:prstGeom prst="ellipse">
              <a:avLst/>
            </a:prstGeom>
            <a:solidFill>
              <a:srgbClr val="C367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6" name="Oval 65"/>
            <p:cNvSpPr/>
            <p:nvPr/>
          </p:nvSpPr>
          <p:spPr>
            <a:xfrm>
              <a:off x="1643042" y="1285866"/>
              <a:ext cx="1571636" cy="1571636"/>
            </a:xfrm>
            <a:prstGeom prst="ellipse">
              <a:avLst/>
            </a:prstGeom>
            <a:noFill/>
            <a:ln w="12700">
              <a:solidFill>
                <a:srgbClr val="C367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4572031" y="3143254"/>
            <a:ext cx="1928826" cy="1928826"/>
            <a:chOff x="1643042" y="1285866"/>
            <a:chExt cx="1571636" cy="1571636"/>
          </a:xfrm>
        </p:grpSpPr>
        <p:sp>
          <p:nvSpPr>
            <p:cNvPr id="68" name="Oval 67"/>
            <p:cNvSpPr/>
            <p:nvPr/>
          </p:nvSpPr>
          <p:spPr>
            <a:xfrm>
              <a:off x="1714480" y="1357304"/>
              <a:ext cx="1428760" cy="1428760"/>
            </a:xfrm>
            <a:prstGeom prst="ellipse">
              <a:avLst/>
            </a:prstGeom>
            <a:solidFill>
              <a:srgbClr val="C367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9" name="Oval 68"/>
            <p:cNvSpPr/>
            <p:nvPr/>
          </p:nvSpPr>
          <p:spPr>
            <a:xfrm>
              <a:off x="1643042" y="1285866"/>
              <a:ext cx="1571636" cy="1571636"/>
            </a:xfrm>
            <a:prstGeom prst="ellipse">
              <a:avLst/>
            </a:prstGeom>
            <a:noFill/>
            <a:ln w="12700">
              <a:solidFill>
                <a:srgbClr val="C367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cxnSp>
        <p:nvCxnSpPr>
          <p:cNvPr id="71" name="Straight Connector 70"/>
          <p:cNvCxnSpPr/>
          <p:nvPr/>
        </p:nvCxnSpPr>
        <p:spPr>
          <a:xfrm rot="5400000">
            <a:off x="1856697" y="2112988"/>
            <a:ext cx="1000925" cy="106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rot="5400000">
            <a:off x="1856429" y="4112854"/>
            <a:ext cx="1000925" cy="106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rot="5400000">
            <a:off x="6142709" y="2106873"/>
            <a:ext cx="1000925" cy="106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rot="5400000">
            <a:off x="6143770" y="4116290"/>
            <a:ext cx="1000925" cy="106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ubtitle 2"/>
          <p:cNvSpPr txBox="1">
            <a:spLocks/>
          </p:cNvSpPr>
          <p:nvPr/>
        </p:nvSpPr>
        <p:spPr>
          <a:xfrm>
            <a:off x="1928826" y="3143254"/>
            <a:ext cx="6215074" cy="35719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Oswald Light"/>
              </a:rPr>
              <a:t>USE TO PUT SUB-TITLE OF</a:t>
            </a:r>
            <a:r>
              <a:rPr lang="id-ID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Oswald Light"/>
              </a:rPr>
              <a:t>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Oswald Light"/>
              </a:rPr>
              <a:t>YOUR</a:t>
            </a:r>
            <a:r>
              <a:rPr lang="id-ID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Oswald Light"/>
              </a:rPr>
              <a:t>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Oswald Light"/>
              </a:rPr>
              <a:t>PRESENTATION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429024" y="2071684"/>
            <a:ext cx="4071934" cy="88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7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nyx" pitchFamily="82" charset="0"/>
                <a:cs typeface="Oswald Light"/>
              </a:rPr>
              <a:t>BREAK SLIDE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178843" y="3000378"/>
            <a:ext cx="5715040" cy="45719"/>
            <a:chOff x="3357554" y="1071552"/>
            <a:chExt cx="2357454" cy="73026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3357554" y="1071552"/>
              <a:ext cx="2357454" cy="1588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3357554" y="1142990"/>
              <a:ext cx="2357454" cy="1588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 66"/>
          <p:cNvSpPr/>
          <p:nvPr/>
        </p:nvSpPr>
        <p:spPr>
          <a:xfrm flipH="1">
            <a:off x="6786578" y="1285866"/>
            <a:ext cx="2357422" cy="500066"/>
          </a:xfrm>
          <a:prstGeom prst="rect">
            <a:avLst/>
          </a:prstGeom>
          <a:solidFill>
            <a:srgbClr val="C367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5" name="Subtitle 2"/>
          <p:cNvSpPr txBox="1">
            <a:spLocks/>
          </p:cNvSpPr>
          <p:nvPr/>
        </p:nvSpPr>
        <p:spPr>
          <a:xfrm>
            <a:off x="6286512" y="1297441"/>
            <a:ext cx="2500298" cy="42862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bg1"/>
                </a:solidFill>
                <a:latin typeface="Onyx" pitchFamily="82" charset="0"/>
                <a:cs typeface="Oswald Light"/>
              </a:rPr>
              <a:t>YOUR COMPANY. INC</a:t>
            </a: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3571868" y="71420"/>
            <a:ext cx="3071834" cy="57150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en-US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nyx" pitchFamily="82" charset="0"/>
                <a:cs typeface="Oswald Light"/>
              </a:rPr>
              <a:t>OUR</a:t>
            </a:r>
            <a:r>
              <a:rPr lang="id-ID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nyx" pitchFamily="82" charset="0"/>
                <a:cs typeface="Oswald Light"/>
              </a:rPr>
              <a:t> </a:t>
            </a:r>
            <a:r>
              <a:rPr 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nyx" pitchFamily="82" charset="0"/>
                <a:cs typeface="Oswald Light"/>
              </a:rPr>
              <a:t>LOCATION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5122844" y="3561231"/>
            <a:ext cx="3929090" cy="510717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78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Phone</a:t>
            </a:r>
            <a:r>
              <a:rPr kumimoji="0" lang="es-E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78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/Fax: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(001) - 123 4567 |  012 - 345 - 6789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Text Placeholder 5"/>
          <p:cNvSpPr txBox="1">
            <a:spLocks/>
          </p:cNvSpPr>
          <p:nvPr/>
        </p:nvSpPr>
        <p:spPr>
          <a:xfrm>
            <a:off x="5857884" y="2275347"/>
            <a:ext cx="3143272" cy="374461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78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Adress</a:t>
            </a:r>
            <a:r>
              <a:rPr kumimoji="0" lang="es-E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78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7th Nulla, Tempor 90001 LD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Text Placeholder 8"/>
          <p:cNvSpPr txBox="1">
            <a:spLocks/>
          </p:cNvSpPr>
          <p:nvPr/>
        </p:nvSpPr>
        <p:spPr>
          <a:xfrm>
            <a:off x="5072066" y="2907638"/>
            <a:ext cx="3929090" cy="374461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78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E-mail: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info@loremipsum.com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-142908" y="1091320"/>
            <a:ext cx="6643734" cy="3909322"/>
            <a:chOff x="1432589" y="1209619"/>
            <a:chExt cx="6278823" cy="3478807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6" name="Freeform 99"/>
            <p:cNvSpPr>
              <a:spLocks/>
            </p:cNvSpPr>
            <p:nvPr/>
          </p:nvSpPr>
          <p:spPr bwMode="auto">
            <a:xfrm>
              <a:off x="3352297" y="1209619"/>
              <a:ext cx="1028794" cy="742428"/>
            </a:xfrm>
            <a:custGeom>
              <a:avLst/>
              <a:gdLst>
                <a:gd name="T0" fmla="*/ 124 w 194"/>
                <a:gd name="T1" fmla="*/ 3 h 140"/>
                <a:gd name="T2" fmla="*/ 100 w 194"/>
                <a:gd name="T3" fmla="*/ 7 h 140"/>
                <a:gd name="T4" fmla="*/ 66 w 194"/>
                <a:gd name="T5" fmla="*/ 10 h 140"/>
                <a:gd name="T6" fmla="*/ 45 w 194"/>
                <a:gd name="T7" fmla="*/ 10 h 140"/>
                <a:gd name="T8" fmla="*/ 39 w 194"/>
                <a:gd name="T9" fmla="*/ 13 h 140"/>
                <a:gd name="T10" fmla="*/ 30 w 194"/>
                <a:gd name="T11" fmla="*/ 16 h 140"/>
                <a:gd name="T12" fmla="*/ 18 w 194"/>
                <a:gd name="T13" fmla="*/ 19 h 140"/>
                <a:gd name="T14" fmla="*/ 24 w 194"/>
                <a:gd name="T15" fmla="*/ 22 h 140"/>
                <a:gd name="T16" fmla="*/ 21 w 194"/>
                <a:gd name="T17" fmla="*/ 28 h 140"/>
                <a:gd name="T18" fmla="*/ 9 w 194"/>
                <a:gd name="T19" fmla="*/ 31 h 140"/>
                <a:gd name="T20" fmla="*/ 0 w 194"/>
                <a:gd name="T21" fmla="*/ 34 h 140"/>
                <a:gd name="T22" fmla="*/ 12 w 194"/>
                <a:gd name="T23" fmla="*/ 40 h 140"/>
                <a:gd name="T24" fmla="*/ 12 w 194"/>
                <a:gd name="T25" fmla="*/ 49 h 140"/>
                <a:gd name="T26" fmla="*/ 27 w 194"/>
                <a:gd name="T27" fmla="*/ 52 h 140"/>
                <a:gd name="T28" fmla="*/ 51 w 194"/>
                <a:gd name="T29" fmla="*/ 64 h 140"/>
                <a:gd name="T30" fmla="*/ 63 w 194"/>
                <a:gd name="T31" fmla="*/ 82 h 140"/>
                <a:gd name="T32" fmla="*/ 63 w 194"/>
                <a:gd name="T33" fmla="*/ 88 h 140"/>
                <a:gd name="T34" fmla="*/ 66 w 194"/>
                <a:gd name="T35" fmla="*/ 101 h 140"/>
                <a:gd name="T36" fmla="*/ 69 w 194"/>
                <a:gd name="T37" fmla="*/ 116 h 140"/>
                <a:gd name="T38" fmla="*/ 72 w 194"/>
                <a:gd name="T39" fmla="*/ 128 h 140"/>
                <a:gd name="T40" fmla="*/ 85 w 194"/>
                <a:gd name="T41" fmla="*/ 137 h 140"/>
                <a:gd name="T42" fmla="*/ 94 w 194"/>
                <a:gd name="T43" fmla="*/ 137 h 140"/>
                <a:gd name="T44" fmla="*/ 100 w 194"/>
                <a:gd name="T45" fmla="*/ 128 h 140"/>
                <a:gd name="T46" fmla="*/ 106 w 194"/>
                <a:gd name="T47" fmla="*/ 116 h 140"/>
                <a:gd name="T48" fmla="*/ 112 w 194"/>
                <a:gd name="T49" fmla="*/ 110 h 140"/>
                <a:gd name="T50" fmla="*/ 130 w 194"/>
                <a:gd name="T51" fmla="*/ 104 h 140"/>
                <a:gd name="T52" fmla="*/ 145 w 194"/>
                <a:gd name="T53" fmla="*/ 98 h 140"/>
                <a:gd name="T54" fmla="*/ 157 w 194"/>
                <a:gd name="T55" fmla="*/ 91 h 140"/>
                <a:gd name="T56" fmla="*/ 157 w 194"/>
                <a:gd name="T57" fmla="*/ 85 h 140"/>
                <a:gd name="T58" fmla="*/ 160 w 194"/>
                <a:gd name="T59" fmla="*/ 79 h 140"/>
                <a:gd name="T60" fmla="*/ 160 w 194"/>
                <a:gd name="T61" fmla="*/ 73 h 140"/>
                <a:gd name="T62" fmla="*/ 154 w 194"/>
                <a:gd name="T63" fmla="*/ 67 h 140"/>
                <a:gd name="T64" fmla="*/ 163 w 194"/>
                <a:gd name="T65" fmla="*/ 64 h 140"/>
                <a:gd name="T66" fmla="*/ 170 w 194"/>
                <a:gd name="T67" fmla="*/ 64 h 140"/>
                <a:gd name="T68" fmla="*/ 170 w 194"/>
                <a:gd name="T69" fmla="*/ 46 h 140"/>
                <a:gd name="T70" fmla="*/ 182 w 194"/>
                <a:gd name="T71" fmla="*/ 22 h 140"/>
                <a:gd name="T72" fmla="*/ 194 w 194"/>
                <a:gd name="T73" fmla="*/ 16 h 140"/>
                <a:gd name="T74" fmla="*/ 185 w 194"/>
                <a:gd name="T75" fmla="*/ 10 h 140"/>
                <a:gd name="T76" fmla="*/ 166 w 194"/>
                <a:gd name="T77" fmla="*/ 13 h 140"/>
                <a:gd name="T78" fmla="*/ 160 w 194"/>
                <a:gd name="T79" fmla="*/ 10 h 140"/>
                <a:gd name="T80" fmla="*/ 154 w 194"/>
                <a:gd name="T81" fmla="*/ 3 h 140"/>
                <a:gd name="T82" fmla="*/ 139 w 194"/>
                <a:gd name="T83" fmla="*/ 0 h 140"/>
                <a:gd name="T84" fmla="*/ 127 w 194"/>
                <a:gd name="T85" fmla="*/ 3 h 140"/>
                <a:gd name="T86" fmla="*/ 127 w 194"/>
                <a:gd name="T87" fmla="*/ 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4" h="140">
                  <a:moveTo>
                    <a:pt x="127" y="3"/>
                  </a:moveTo>
                  <a:lnTo>
                    <a:pt x="124" y="3"/>
                  </a:lnTo>
                  <a:lnTo>
                    <a:pt x="118" y="7"/>
                  </a:lnTo>
                  <a:lnTo>
                    <a:pt x="100" y="7"/>
                  </a:lnTo>
                  <a:lnTo>
                    <a:pt x="81" y="10"/>
                  </a:lnTo>
                  <a:lnTo>
                    <a:pt x="66" y="10"/>
                  </a:lnTo>
                  <a:lnTo>
                    <a:pt x="54" y="10"/>
                  </a:lnTo>
                  <a:lnTo>
                    <a:pt x="45" y="10"/>
                  </a:lnTo>
                  <a:lnTo>
                    <a:pt x="42" y="13"/>
                  </a:lnTo>
                  <a:lnTo>
                    <a:pt x="39" y="13"/>
                  </a:lnTo>
                  <a:lnTo>
                    <a:pt x="36" y="16"/>
                  </a:lnTo>
                  <a:lnTo>
                    <a:pt x="30" y="16"/>
                  </a:lnTo>
                  <a:lnTo>
                    <a:pt x="21" y="16"/>
                  </a:lnTo>
                  <a:lnTo>
                    <a:pt x="18" y="19"/>
                  </a:lnTo>
                  <a:lnTo>
                    <a:pt x="21" y="22"/>
                  </a:lnTo>
                  <a:lnTo>
                    <a:pt x="24" y="22"/>
                  </a:lnTo>
                  <a:lnTo>
                    <a:pt x="24" y="25"/>
                  </a:lnTo>
                  <a:lnTo>
                    <a:pt x="21" y="28"/>
                  </a:lnTo>
                  <a:lnTo>
                    <a:pt x="15" y="31"/>
                  </a:lnTo>
                  <a:lnTo>
                    <a:pt x="9" y="31"/>
                  </a:lnTo>
                  <a:lnTo>
                    <a:pt x="3" y="34"/>
                  </a:lnTo>
                  <a:lnTo>
                    <a:pt x="0" y="34"/>
                  </a:lnTo>
                  <a:lnTo>
                    <a:pt x="6" y="37"/>
                  </a:lnTo>
                  <a:lnTo>
                    <a:pt x="12" y="40"/>
                  </a:lnTo>
                  <a:lnTo>
                    <a:pt x="12" y="43"/>
                  </a:lnTo>
                  <a:lnTo>
                    <a:pt x="12" y="49"/>
                  </a:lnTo>
                  <a:lnTo>
                    <a:pt x="18" y="49"/>
                  </a:lnTo>
                  <a:lnTo>
                    <a:pt x="27" y="52"/>
                  </a:lnTo>
                  <a:lnTo>
                    <a:pt x="39" y="55"/>
                  </a:lnTo>
                  <a:lnTo>
                    <a:pt x="51" y="64"/>
                  </a:lnTo>
                  <a:lnTo>
                    <a:pt x="60" y="76"/>
                  </a:lnTo>
                  <a:lnTo>
                    <a:pt x="63" y="82"/>
                  </a:lnTo>
                  <a:lnTo>
                    <a:pt x="63" y="85"/>
                  </a:lnTo>
                  <a:lnTo>
                    <a:pt x="63" y="88"/>
                  </a:lnTo>
                  <a:lnTo>
                    <a:pt x="63" y="91"/>
                  </a:lnTo>
                  <a:lnTo>
                    <a:pt x="66" y="101"/>
                  </a:lnTo>
                  <a:lnTo>
                    <a:pt x="66" y="110"/>
                  </a:lnTo>
                  <a:lnTo>
                    <a:pt x="69" y="116"/>
                  </a:lnTo>
                  <a:lnTo>
                    <a:pt x="72" y="122"/>
                  </a:lnTo>
                  <a:lnTo>
                    <a:pt x="72" y="128"/>
                  </a:lnTo>
                  <a:lnTo>
                    <a:pt x="78" y="134"/>
                  </a:lnTo>
                  <a:lnTo>
                    <a:pt x="85" y="137"/>
                  </a:lnTo>
                  <a:lnTo>
                    <a:pt x="91" y="140"/>
                  </a:lnTo>
                  <a:lnTo>
                    <a:pt x="94" y="137"/>
                  </a:lnTo>
                  <a:lnTo>
                    <a:pt x="97" y="134"/>
                  </a:lnTo>
                  <a:lnTo>
                    <a:pt x="100" y="128"/>
                  </a:lnTo>
                  <a:lnTo>
                    <a:pt x="103" y="122"/>
                  </a:lnTo>
                  <a:lnTo>
                    <a:pt x="106" y="116"/>
                  </a:lnTo>
                  <a:lnTo>
                    <a:pt x="109" y="113"/>
                  </a:lnTo>
                  <a:lnTo>
                    <a:pt x="112" y="110"/>
                  </a:lnTo>
                  <a:lnTo>
                    <a:pt x="118" y="107"/>
                  </a:lnTo>
                  <a:lnTo>
                    <a:pt x="130" y="104"/>
                  </a:lnTo>
                  <a:lnTo>
                    <a:pt x="139" y="101"/>
                  </a:lnTo>
                  <a:lnTo>
                    <a:pt x="145" y="98"/>
                  </a:lnTo>
                  <a:lnTo>
                    <a:pt x="151" y="98"/>
                  </a:lnTo>
                  <a:lnTo>
                    <a:pt x="157" y="91"/>
                  </a:lnTo>
                  <a:lnTo>
                    <a:pt x="160" y="88"/>
                  </a:lnTo>
                  <a:lnTo>
                    <a:pt x="157" y="85"/>
                  </a:lnTo>
                  <a:lnTo>
                    <a:pt x="154" y="82"/>
                  </a:lnTo>
                  <a:lnTo>
                    <a:pt x="160" y="79"/>
                  </a:lnTo>
                  <a:lnTo>
                    <a:pt x="163" y="79"/>
                  </a:lnTo>
                  <a:lnTo>
                    <a:pt x="160" y="73"/>
                  </a:lnTo>
                  <a:lnTo>
                    <a:pt x="154" y="70"/>
                  </a:lnTo>
                  <a:lnTo>
                    <a:pt x="154" y="67"/>
                  </a:lnTo>
                  <a:lnTo>
                    <a:pt x="157" y="64"/>
                  </a:lnTo>
                  <a:lnTo>
                    <a:pt x="163" y="64"/>
                  </a:lnTo>
                  <a:lnTo>
                    <a:pt x="166" y="64"/>
                  </a:lnTo>
                  <a:lnTo>
                    <a:pt x="170" y="64"/>
                  </a:lnTo>
                  <a:lnTo>
                    <a:pt x="170" y="58"/>
                  </a:lnTo>
                  <a:lnTo>
                    <a:pt x="170" y="46"/>
                  </a:lnTo>
                  <a:lnTo>
                    <a:pt x="170" y="28"/>
                  </a:lnTo>
                  <a:lnTo>
                    <a:pt x="182" y="22"/>
                  </a:lnTo>
                  <a:lnTo>
                    <a:pt x="188" y="19"/>
                  </a:lnTo>
                  <a:lnTo>
                    <a:pt x="194" y="16"/>
                  </a:lnTo>
                  <a:lnTo>
                    <a:pt x="194" y="10"/>
                  </a:lnTo>
                  <a:lnTo>
                    <a:pt x="185" y="10"/>
                  </a:lnTo>
                  <a:lnTo>
                    <a:pt x="170" y="13"/>
                  </a:lnTo>
                  <a:lnTo>
                    <a:pt x="166" y="13"/>
                  </a:lnTo>
                  <a:lnTo>
                    <a:pt x="163" y="13"/>
                  </a:lnTo>
                  <a:lnTo>
                    <a:pt x="160" y="10"/>
                  </a:lnTo>
                  <a:lnTo>
                    <a:pt x="160" y="7"/>
                  </a:lnTo>
                  <a:lnTo>
                    <a:pt x="154" y="3"/>
                  </a:lnTo>
                  <a:lnTo>
                    <a:pt x="148" y="0"/>
                  </a:lnTo>
                  <a:lnTo>
                    <a:pt x="139" y="0"/>
                  </a:lnTo>
                  <a:lnTo>
                    <a:pt x="130" y="3"/>
                  </a:lnTo>
                  <a:lnTo>
                    <a:pt x="127" y="3"/>
                  </a:lnTo>
                  <a:lnTo>
                    <a:pt x="127" y="3"/>
                  </a:lnTo>
                  <a:lnTo>
                    <a:pt x="127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7" name="Freeform 100"/>
            <p:cNvSpPr>
              <a:spLocks/>
            </p:cNvSpPr>
            <p:nvPr/>
          </p:nvSpPr>
          <p:spPr bwMode="auto">
            <a:xfrm>
              <a:off x="1432589" y="1342197"/>
              <a:ext cx="2269710" cy="3346229"/>
            </a:xfrm>
            <a:custGeom>
              <a:avLst/>
              <a:gdLst>
                <a:gd name="T0" fmla="*/ 255 w 428"/>
                <a:gd name="T1" fmla="*/ 12 h 631"/>
                <a:gd name="T2" fmla="*/ 267 w 428"/>
                <a:gd name="T3" fmla="*/ 39 h 631"/>
                <a:gd name="T4" fmla="*/ 246 w 428"/>
                <a:gd name="T5" fmla="*/ 60 h 631"/>
                <a:gd name="T6" fmla="*/ 225 w 428"/>
                <a:gd name="T7" fmla="*/ 69 h 631"/>
                <a:gd name="T8" fmla="*/ 243 w 428"/>
                <a:gd name="T9" fmla="*/ 91 h 631"/>
                <a:gd name="T10" fmla="*/ 222 w 428"/>
                <a:gd name="T11" fmla="*/ 91 h 631"/>
                <a:gd name="T12" fmla="*/ 207 w 428"/>
                <a:gd name="T13" fmla="*/ 63 h 631"/>
                <a:gd name="T14" fmla="*/ 155 w 428"/>
                <a:gd name="T15" fmla="*/ 57 h 631"/>
                <a:gd name="T16" fmla="*/ 164 w 428"/>
                <a:gd name="T17" fmla="*/ 66 h 631"/>
                <a:gd name="T18" fmla="*/ 164 w 428"/>
                <a:gd name="T19" fmla="*/ 85 h 631"/>
                <a:gd name="T20" fmla="*/ 122 w 428"/>
                <a:gd name="T21" fmla="*/ 85 h 631"/>
                <a:gd name="T22" fmla="*/ 25 w 428"/>
                <a:gd name="T23" fmla="*/ 79 h 631"/>
                <a:gd name="T24" fmla="*/ 0 w 428"/>
                <a:gd name="T25" fmla="*/ 100 h 631"/>
                <a:gd name="T26" fmla="*/ 9 w 428"/>
                <a:gd name="T27" fmla="*/ 124 h 631"/>
                <a:gd name="T28" fmla="*/ 25 w 428"/>
                <a:gd name="T29" fmla="*/ 154 h 631"/>
                <a:gd name="T30" fmla="*/ 40 w 428"/>
                <a:gd name="T31" fmla="*/ 151 h 631"/>
                <a:gd name="T32" fmla="*/ 52 w 428"/>
                <a:gd name="T33" fmla="*/ 139 h 631"/>
                <a:gd name="T34" fmla="*/ 104 w 428"/>
                <a:gd name="T35" fmla="*/ 145 h 631"/>
                <a:gd name="T36" fmla="*/ 137 w 428"/>
                <a:gd name="T37" fmla="*/ 191 h 631"/>
                <a:gd name="T38" fmla="*/ 152 w 428"/>
                <a:gd name="T39" fmla="*/ 233 h 631"/>
                <a:gd name="T40" fmla="*/ 192 w 428"/>
                <a:gd name="T41" fmla="*/ 303 h 631"/>
                <a:gd name="T42" fmla="*/ 207 w 428"/>
                <a:gd name="T43" fmla="*/ 309 h 631"/>
                <a:gd name="T44" fmla="*/ 225 w 428"/>
                <a:gd name="T45" fmla="*/ 333 h 631"/>
                <a:gd name="T46" fmla="*/ 258 w 428"/>
                <a:gd name="T47" fmla="*/ 358 h 631"/>
                <a:gd name="T48" fmla="*/ 274 w 428"/>
                <a:gd name="T49" fmla="*/ 400 h 631"/>
                <a:gd name="T50" fmla="*/ 301 w 428"/>
                <a:gd name="T51" fmla="*/ 497 h 631"/>
                <a:gd name="T52" fmla="*/ 289 w 428"/>
                <a:gd name="T53" fmla="*/ 573 h 631"/>
                <a:gd name="T54" fmla="*/ 304 w 428"/>
                <a:gd name="T55" fmla="*/ 628 h 631"/>
                <a:gd name="T56" fmla="*/ 313 w 428"/>
                <a:gd name="T57" fmla="*/ 619 h 631"/>
                <a:gd name="T58" fmla="*/ 325 w 428"/>
                <a:gd name="T59" fmla="*/ 561 h 631"/>
                <a:gd name="T60" fmla="*/ 365 w 428"/>
                <a:gd name="T61" fmla="*/ 528 h 631"/>
                <a:gd name="T62" fmla="*/ 401 w 428"/>
                <a:gd name="T63" fmla="*/ 482 h 631"/>
                <a:gd name="T64" fmla="*/ 422 w 428"/>
                <a:gd name="T65" fmla="*/ 437 h 631"/>
                <a:gd name="T66" fmla="*/ 410 w 428"/>
                <a:gd name="T67" fmla="*/ 409 h 631"/>
                <a:gd name="T68" fmla="*/ 365 w 428"/>
                <a:gd name="T69" fmla="*/ 373 h 631"/>
                <a:gd name="T70" fmla="*/ 331 w 428"/>
                <a:gd name="T71" fmla="*/ 355 h 631"/>
                <a:gd name="T72" fmla="*/ 274 w 428"/>
                <a:gd name="T73" fmla="*/ 358 h 631"/>
                <a:gd name="T74" fmla="*/ 267 w 428"/>
                <a:gd name="T75" fmla="*/ 321 h 631"/>
                <a:gd name="T76" fmla="*/ 249 w 428"/>
                <a:gd name="T77" fmla="*/ 324 h 631"/>
                <a:gd name="T78" fmla="*/ 261 w 428"/>
                <a:gd name="T79" fmla="*/ 282 h 631"/>
                <a:gd name="T80" fmla="*/ 292 w 428"/>
                <a:gd name="T81" fmla="*/ 288 h 631"/>
                <a:gd name="T82" fmla="*/ 307 w 428"/>
                <a:gd name="T83" fmla="*/ 242 h 631"/>
                <a:gd name="T84" fmla="*/ 334 w 428"/>
                <a:gd name="T85" fmla="*/ 218 h 631"/>
                <a:gd name="T86" fmla="*/ 340 w 428"/>
                <a:gd name="T87" fmla="*/ 203 h 631"/>
                <a:gd name="T88" fmla="*/ 343 w 428"/>
                <a:gd name="T89" fmla="*/ 191 h 631"/>
                <a:gd name="T90" fmla="*/ 349 w 428"/>
                <a:gd name="T91" fmla="*/ 160 h 631"/>
                <a:gd name="T92" fmla="*/ 319 w 428"/>
                <a:gd name="T93" fmla="*/ 139 h 631"/>
                <a:gd name="T94" fmla="*/ 292 w 428"/>
                <a:gd name="T95" fmla="*/ 133 h 631"/>
                <a:gd name="T96" fmla="*/ 286 w 428"/>
                <a:gd name="T97" fmla="*/ 173 h 631"/>
                <a:gd name="T98" fmla="*/ 267 w 428"/>
                <a:gd name="T99" fmla="*/ 160 h 631"/>
                <a:gd name="T100" fmla="*/ 240 w 428"/>
                <a:gd name="T101" fmla="*/ 136 h 631"/>
                <a:gd name="T102" fmla="*/ 267 w 428"/>
                <a:gd name="T103" fmla="*/ 124 h 631"/>
                <a:gd name="T104" fmla="*/ 280 w 428"/>
                <a:gd name="T105" fmla="*/ 103 h 631"/>
                <a:gd name="T106" fmla="*/ 295 w 428"/>
                <a:gd name="T107" fmla="*/ 85 h 631"/>
                <a:gd name="T108" fmla="*/ 295 w 428"/>
                <a:gd name="T109" fmla="*/ 112 h 631"/>
                <a:gd name="T110" fmla="*/ 334 w 428"/>
                <a:gd name="T111" fmla="*/ 124 h 631"/>
                <a:gd name="T112" fmla="*/ 331 w 428"/>
                <a:gd name="T113" fmla="*/ 91 h 631"/>
                <a:gd name="T114" fmla="*/ 298 w 428"/>
                <a:gd name="T115" fmla="*/ 66 h 631"/>
                <a:gd name="T116" fmla="*/ 301 w 428"/>
                <a:gd name="T117" fmla="*/ 36 h 631"/>
                <a:gd name="T118" fmla="*/ 328 w 428"/>
                <a:gd name="T119" fmla="*/ 18 h 631"/>
                <a:gd name="T120" fmla="*/ 340 w 428"/>
                <a:gd name="T121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28" h="631">
                  <a:moveTo>
                    <a:pt x="295" y="0"/>
                  </a:moveTo>
                  <a:lnTo>
                    <a:pt x="286" y="3"/>
                  </a:lnTo>
                  <a:lnTo>
                    <a:pt x="274" y="6"/>
                  </a:lnTo>
                  <a:lnTo>
                    <a:pt x="261" y="9"/>
                  </a:lnTo>
                  <a:lnTo>
                    <a:pt x="258" y="15"/>
                  </a:lnTo>
                  <a:lnTo>
                    <a:pt x="258" y="15"/>
                  </a:lnTo>
                  <a:lnTo>
                    <a:pt x="255" y="12"/>
                  </a:lnTo>
                  <a:lnTo>
                    <a:pt x="249" y="9"/>
                  </a:lnTo>
                  <a:lnTo>
                    <a:pt x="240" y="18"/>
                  </a:lnTo>
                  <a:lnTo>
                    <a:pt x="246" y="30"/>
                  </a:lnTo>
                  <a:lnTo>
                    <a:pt x="255" y="33"/>
                  </a:lnTo>
                  <a:lnTo>
                    <a:pt x="264" y="33"/>
                  </a:lnTo>
                  <a:lnTo>
                    <a:pt x="274" y="33"/>
                  </a:lnTo>
                  <a:lnTo>
                    <a:pt x="267" y="39"/>
                  </a:lnTo>
                  <a:lnTo>
                    <a:pt x="261" y="45"/>
                  </a:lnTo>
                  <a:lnTo>
                    <a:pt x="255" y="45"/>
                  </a:lnTo>
                  <a:lnTo>
                    <a:pt x="249" y="42"/>
                  </a:lnTo>
                  <a:lnTo>
                    <a:pt x="249" y="48"/>
                  </a:lnTo>
                  <a:lnTo>
                    <a:pt x="252" y="54"/>
                  </a:lnTo>
                  <a:lnTo>
                    <a:pt x="249" y="57"/>
                  </a:lnTo>
                  <a:lnTo>
                    <a:pt x="246" y="60"/>
                  </a:lnTo>
                  <a:lnTo>
                    <a:pt x="243" y="63"/>
                  </a:lnTo>
                  <a:lnTo>
                    <a:pt x="237" y="66"/>
                  </a:lnTo>
                  <a:lnTo>
                    <a:pt x="234" y="63"/>
                  </a:lnTo>
                  <a:lnTo>
                    <a:pt x="231" y="60"/>
                  </a:lnTo>
                  <a:lnTo>
                    <a:pt x="225" y="63"/>
                  </a:lnTo>
                  <a:lnTo>
                    <a:pt x="219" y="63"/>
                  </a:lnTo>
                  <a:lnTo>
                    <a:pt x="225" y="69"/>
                  </a:lnTo>
                  <a:lnTo>
                    <a:pt x="231" y="73"/>
                  </a:lnTo>
                  <a:lnTo>
                    <a:pt x="237" y="76"/>
                  </a:lnTo>
                  <a:lnTo>
                    <a:pt x="240" y="76"/>
                  </a:lnTo>
                  <a:lnTo>
                    <a:pt x="240" y="79"/>
                  </a:lnTo>
                  <a:lnTo>
                    <a:pt x="243" y="88"/>
                  </a:lnTo>
                  <a:lnTo>
                    <a:pt x="246" y="91"/>
                  </a:lnTo>
                  <a:lnTo>
                    <a:pt x="243" y="91"/>
                  </a:lnTo>
                  <a:lnTo>
                    <a:pt x="240" y="88"/>
                  </a:lnTo>
                  <a:lnTo>
                    <a:pt x="240" y="85"/>
                  </a:lnTo>
                  <a:lnTo>
                    <a:pt x="237" y="85"/>
                  </a:lnTo>
                  <a:lnTo>
                    <a:pt x="231" y="91"/>
                  </a:lnTo>
                  <a:lnTo>
                    <a:pt x="228" y="94"/>
                  </a:lnTo>
                  <a:lnTo>
                    <a:pt x="225" y="94"/>
                  </a:lnTo>
                  <a:lnTo>
                    <a:pt x="222" y="91"/>
                  </a:lnTo>
                  <a:lnTo>
                    <a:pt x="222" y="85"/>
                  </a:lnTo>
                  <a:lnTo>
                    <a:pt x="222" y="79"/>
                  </a:lnTo>
                  <a:lnTo>
                    <a:pt x="219" y="73"/>
                  </a:lnTo>
                  <a:lnTo>
                    <a:pt x="216" y="69"/>
                  </a:lnTo>
                  <a:lnTo>
                    <a:pt x="213" y="63"/>
                  </a:lnTo>
                  <a:lnTo>
                    <a:pt x="210" y="60"/>
                  </a:lnTo>
                  <a:lnTo>
                    <a:pt x="207" y="63"/>
                  </a:lnTo>
                  <a:lnTo>
                    <a:pt x="201" y="63"/>
                  </a:lnTo>
                  <a:lnTo>
                    <a:pt x="192" y="63"/>
                  </a:lnTo>
                  <a:lnTo>
                    <a:pt x="179" y="60"/>
                  </a:lnTo>
                  <a:lnTo>
                    <a:pt x="176" y="57"/>
                  </a:lnTo>
                  <a:lnTo>
                    <a:pt x="170" y="54"/>
                  </a:lnTo>
                  <a:lnTo>
                    <a:pt x="161" y="54"/>
                  </a:lnTo>
                  <a:lnTo>
                    <a:pt x="155" y="57"/>
                  </a:lnTo>
                  <a:lnTo>
                    <a:pt x="149" y="60"/>
                  </a:lnTo>
                  <a:lnTo>
                    <a:pt x="146" y="66"/>
                  </a:lnTo>
                  <a:lnTo>
                    <a:pt x="149" y="69"/>
                  </a:lnTo>
                  <a:lnTo>
                    <a:pt x="158" y="73"/>
                  </a:lnTo>
                  <a:lnTo>
                    <a:pt x="164" y="73"/>
                  </a:lnTo>
                  <a:lnTo>
                    <a:pt x="164" y="69"/>
                  </a:lnTo>
                  <a:lnTo>
                    <a:pt x="164" y="66"/>
                  </a:lnTo>
                  <a:lnTo>
                    <a:pt x="167" y="69"/>
                  </a:lnTo>
                  <a:lnTo>
                    <a:pt x="170" y="76"/>
                  </a:lnTo>
                  <a:lnTo>
                    <a:pt x="176" y="76"/>
                  </a:lnTo>
                  <a:lnTo>
                    <a:pt x="179" y="76"/>
                  </a:lnTo>
                  <a:lnTo>
                    <a:pt x="176" y="82"/>
                  </a:lnTo>
                  <a:lnTo>
                    <a:pt x="170" y="85"/>
                  </a:lnTo>
                  <a:lnTo>
                    <a:pt x="164" y="85"/>
                  </a:lnTo>
                  <a:lnTo>
                    <a:pt x="155" y="82"/>
                  </a:lnTo>
                  <a:lnTo>
                    <a:pt x="146" y="79"/>
                  </a:lnTo>
                  <a:lnTo>
                    <a:pt x="140" y="79"/>
                  </a:lnTo>
                  <a:lnTo>
                    <a:pt x="134" y="82"/>
                  </a:lnTo>
                  <a:lnTo>
                    <a:pt x="131" y="85"/>
                  </a:lnTo>
                  <a:lnTo>
                    <a:pt x="128" y="82"/>
                  </a:lnTo>
                  <a:lnTo>
                    <a:pt x="122" y="85"/>
                  </a:lnTo>
                  <a:lnTo>
                    <a:pt x="113" y="85"/>
                  </a:lnTo>
                  <a:lnTo>
                    <a:pt x="101" y="82"/>
                  </a:lnTo>
                  <a:lnTo>
                    <a:pt x="82" y="76"/>
                  </a:lnTo>
                  <a:lnTo>
                    <a:pt x="55" y="76"/>
                  </a:lnTo>
                  <a:lnTo>
                    <a:pt x="40" y="76"/>
                  </a:lnTo>
                  <a:lnTo>
                    <a:pt x="31" y="76"/>
                  </a:lnTo>
                  <a:lnTo>
                    <a:pt x="25" y="79"/>
                  </a:lnTo>
                  <a:lnTo>
                    <a:pt x="22" y="82"/>
                  </a:lnTo>
                  <a:lnTo>
                    <a:pt x="19" y="88"/>
                  </a:lnTo>
                  <a:lnTo>
                    <a:pt x="16" y="94"/>
                  </a:lnTo>
                  <a:lnTo>
                    <a:pt x="16" y="100"/>
                  </a:lnTo>
                  <a:lnTo>
                    <a:pt x="9" y="100"/>
                  </a:lnTo>
                  <a:lnTo>
                    <a:pt x="3" y="100"/>
                  </a:lnTo>
                  <a:lnTo>
                    <a:pt x="0" y="100"/>
                  </a:lnTo>
                  <a:lnTo>
                    <a:pt x="6" y="106"/>
                  </a:lnTo>
                  <a:lnTo>
                    <a:pt x="9" y="109"/>
                  </a:lnTo>
                  <a:lnTo>
                    <a:pt x="16" y="112"/>
                  </a:lnTo>
                  <a:lnTo>
                    <a:pt x="22" y="112"/>
                  </a:lnTo>
                  <a:lnTo>
                    <a:pt x="16" y="118"/>
                  </a:lnTo>
                  <a:lnTo>
                    <a:pt x="12" y="121"/>
                  </a:lnTo>
                  <a:lnTo>
                    <a:pt x="9" y="124"/>
                  </a:lnTo>
                  <a:lnTo>
                    <a:pt x="12" y="130"/>
                  </a:lnTo>
                  <a:lnTo>
                    <a:pt x="22" y="133"/>
                  </a:lnTo>
                  <a:lnTo>
                    <a:pt x="28" y="139"/>
                  </a:lnTo>
                  <a:lnTo>
                    <a:pt x="31" y="142"/>
                  </a:lnTo>
                  <a:lnTo>
                    <a:pt x="31" y="145"/>
                  </a:lnTo>
                  <a:lnTo>
                    <a:pt x="28" y="148"/>
                  </a:lnTo>
                  <a:lnTo>
                    <a:pt x="25" y="154"/>
                  </a:lnTo>
                  <a:lnTo>
                    <a:pt x="25" y="157"/>
                  </a:lnTo>
                  <a:lnTo>
                    <a:pt x="28" y="160"/>
                  </a:lnTo>
                  <a:lnTo>
                    <a:pt x="28" y="157"/>
                  </a:lnTo>
                  <a:lnTo>
                    <a:pt x="31" y="154"/>
                  </a:lnTo>
                  <a:lnTo>
                    <a:pt x="34" y="154"/>
                  </a:lnTo>
                  <a:lnTo>
                    <a:pt x="37" y="154"/>
                  </a:lnTo>
                  <a:lnTo>
                    <a:pt x="40" y="151"/>
                  </a:lnTo>
                  <a:lnTo>
                    <a:pt x="43" y="148"/>
                  </a:lnTo>
                  <a:lnTo>
                    <a:pt x="43" y="151"/>
                  </a:lnTo>
                  <a:lnTo>
                    <a:pt x="46" y="154"/>
                  </a:lnTo>
                  <a:lnTo>
                    <a:pt x="49" y="154"/>
                  </a:lnTo>
                  <a:lnTo>
                    <a:pt x="52" y="154"/>
                  </a:lnTo>
                  <a:lnTo>
                    <a:pt x="52" y="148"/>
                  </a:lnTo>
                  <a:lnTo>
                    <a:pt x="52" y="139"/>
                  </a:lnTo>
                  <a:lnTo>
                    <a:pt x="52" y="136"/>
                  </a:lnTo>
                  <a:lnTo>
                    <a:pt x="58" y="133"/>
                  </a:lnTo>
                  <a:lnTo>
                    <a:pt x="67" y="133"/>
                  </a:lnTo>
                  <a:lnTo>
                    <a:pt x="82" y="133"/>
                  </a:lnTo>
                  <a:lnTo>
                    <a:pt x="91" y="139"/>
                  </a:lnTo>
                  <a:lnTo>
                    <a:pt x="97" y="142"/>
                  </a:lnTo>
                  <a:lnTo>
                    <a:pt x="104" y="145"/>
                  </a:lnTo>
                  <a:lnTo>
                    <a:pt x="107" y="145"/>
                  </a:lnTo>
                  <a:lnTo>
                    <a:pt x="110" y="151"/>
                  </a:lnTo>
                  <a:lnTo>
                    <a:pt x="113" y="154"/>
                  </a:lnTo>
                  <a:lnTo>
                    <a:pt x="116" y="157"/>
                  </a:lnTo>
                  <a:lnTo>
                    <a:pt x="125" y="167"/>
                  </a:lnTo>
                  <a:lnTo>
                    <a:pt x="131" y="179"/>
                  </a:lnTo>
                  <a:lnTo>
                    <a:pt x="137" y="191"/>
                  </a:lnTo>
                  <a:lnTo>
                    <a:pt x="140" y="194"/>
                  </a:lnTo>
                  <a:lnTo>
                    <a:pt x="146" y="197"/>
                  </a:lnTo>
                  <a:lnTo>
                    <a:pt x="149" y="197"/>
                  </a:lnTo>
                  <a:lnTo>
                    <a:pt x="149" y="200"/>
                  </a:lnTo>
                  <a:lnTo>
                    <a:pt x="149" y="209"/>
                  </a:lnTo>
                  <a:lnTo>
                    <a:pt x="152" y="221"/>
                  </a:lnTo>
                  <a:lnTo>
                    <a:pt x="152" y="233"/>
                  </a:lnTo>
                  <a:lnTo>
                    <a:pt x="152" y="242"/>
                  </a:lnTo>
                  <a:lnTo>
                    <a:pt x="155" y="251"/>
                  </a:lnTo>
                  <a:lnTo>
                    <a:pt x="164" y="261"/>
                  </a:lnTo>
                  <a:lnTo>
                    <a:pt x="173" y="279"/>
                  </a:lnTo>
                  <a:lnTo>
                    <a:pt x="182" y="291"/>
                  </a:lnTo>
                  <a:lnTo>
                    <a:pt x="189" y="300"/>
                  </a:lnTo>
                  <a:lnTo>
                    <a:pt x="192" y="303"/>
                  </a:lnTo>
                  <a:lnTo>
                    <a:pt x="195" y="303"/>
                  </a:lnTo>
                  <a:lnTo>
                    <a:pt x="195" y="294"/>
                  </a:lnTo>
                  <a:lnTo>
                    <a:pt x="192" y="288"/>
                  </a:lnTo>
                  <a:lnTo>
                    <a:pt x="198" y="291"/>
                  </a:lnTo>
                  <a:lnTo>
                    <a:pt x="201" y="297"/>
                  </a:lnTo>
                  <a:lnTo>
                    <a:pt x="204" y="303"/>
                  </a:lnTo>
                  <a:lnTo>
                    <a:pt x="207" y="309"/>
                  </a:lnTo>
                  <a:lnTo>
                    <a:pt x="207" y="315"/>
                  </a:lnTo>
                  <a:lnTo>
                    <a:pt x="210" y="318"/>
                  </a:lnTo>
                  <a:lnTo>
                    <a:pt x="213" y="321"/>
                  </a:lnTo>
                  <a:lnTo>
                    <a:pt x="216" y="324"/>
                  </a:lnTo>
                  <a:lnTo>
                    <a:pt x="216" y="330"/>
                  </a:lnTo>
                  <a:lnTo>
                    <a:pt x="219" y="333"/>
                  </a:lnTo>
                  <a:lnTo>
                    <a:pt x="225" y="333"/>
                  </a:lnTo>
                  <a:lnTo>
                    <a:pt x="234" y="336"/>
                  </a:lnTo>
                  <a:lnTo>
                    <a:pt x="240" y="339"/>
                  </a:lnTo>
                  <a:lnTo>
                    <a:pt x="246" y="342"/>
                  </a:lnTo>
                  <a:lnTo>
                    <a:pt x="249" y="342"/>
                  </a:lnTo>
                  <a:lnTo>
                    <a:pt x="255" y="346"/>
                  </a:lnTo>
                  <a:lnTo>
                    <a:pt x="255" y="349"/>
                  </a:lnTo>
                  <a:lnTo>
                    <a:pt x="258" y="358"/>
                  </a:lnTo>
                  <a:lnTo>
                    <a:pt x="270" y="361"/>
                  </a:lnTo>
                  <a:lnTo>
                    <a:pt x="280" y="367"/>
                  </a:lnTo>
                  <a:lnTo>
                    <a:pt x="280" y="370"/>
                  </a:lnTo>
                  <a:lnTo>
                    <a:pt x="280" y="379"/>
                  </a:lnTo>
                  <a:lnTo>
                    <a:pt x="280" y="391"/>
                  </a:lnTo>
                  <a:lnTo>
                    <a:pt x="277" y="397"/>
                  </a:lnTo>
                  <a:lnTo>
                    <a:pt x="274" y="400"/>
                  </a:lnTo>
                  <a:lnTo>
                    <a:pt x="274" y="409"/>
                  </a:lnTo>
                  <a:lnTo>
                    <a:pt x="277" y="424"/>
                  </a:lnTo>
                  <a:lnTo>
                    <a:pt x="286" y="446"/>
                  </a:lnTo>
                  <a:lnTo>
                    <a:pt x="295" y="461"/>
                  </a:lnTo>
                  <a:lnTo>
                    <a:pt x="298" y="470"/>
                  </a:lnTo>
                  <a:lnTo>
                    <a:pt x="298" y="482"/>
                  </a:lnTo>
                  <a:lnTo>
                    <a:pt x="301" y="497"/>
                  </a:lnTo>
                  <a:lnTo>
                    <a:pt x="298" y="509"/>
                  </a:lnTo>
                  <a:lnTo>
                    <a:pt x="298" y="518"/>
                  </a:lnTo>
                  <a:lnTo>
                    <a:pt x="292" y="534"/>
                  </a:lnTo>
                  <a:lnTo>
                    <a:pt x="289" y="543"/>
                  </a:lnTo>
                  <a:lnTo>
                    <a:pt x="289" y="549"/>
                  </a:lnTo>
                  <a:lnTo>
                    <a:pt x="289" y="561"/>
                  </a:lnTo>
                  <a:lnTo>
                    <a:pt x="289" y="573"/>
                  </a:lnTo>
                  <a:lnTo>
                    <a:pt x="289" y="585"/>
                  </a:lnTo>
                  <a:lnTo>
                    <a:pt x="289" y="594"/>
                  </a:lnTo>
                  <a:lnTo>
                    <a:pt x="289" y="609"/>
                  </a:lnTo>
                  <a:lnTo>
                    <a:pt x="292" y="619"/>
                  </a:lnTo>
                  <a:lnTo>
                    <a:pt x="298" y="622"/>
                  </a:lnTo>
                  <a:lnTo>
                    <a:pt x="301" y="625"/>
                  </a:lnTo>
                  <a:lnTo>
                    <a:pt x="304" y="628"/>
                  </a:lnTo>
                  <a:lnTo>
                    <a:pt x="307" y="628"/>
                  </a:lnTo>
                  <a:lnTo>
                    <a:pt x="310" y="631"/>
                  </a:lnTo>
                  <a:lnTo>
                    <a:pt x="316" y="631"/>
                  </a:lnTo>
                  <a:lnTo>
                    <a:pt x="319" y="628"/>
                  </a:lnTo>
                  <a:lnTo>
                    <a:pt x="319" y="625"/>
                  </a:lnTo>
                  <a:lnTo>
                    <a:pt x="316" y="622"/>
                  </a:lnTo>
                  <a:lnTo>
                    <a:pt x="313" y="619"/>
                  </a:lnTo>
                  <a:lnTo>
                    <a:pt x="307" y="615"/>
                  </a:lnTo>
                  <a:lnTo>
                    <a:pt x="304" y="612"/>
                  </a:lnTo>
                  <a:lnTo>
                    <a:pt x="310" y="603"/>
                  </a:lnTo>
                  <a:lnTo>
                    <a:pt x="316" y="597"/>
                  </a:lnTo>
                  <a:lnTo>
                    <a:pt x="319" y="588"/>
                  </a:lnTo>
                  <a:lnTo>
                    <a:pt x="322" y="567"/>
                  </a:lnTo>
                  <a:lnTo>
                    <a:pt x="325" y="561"/>
                  </a:lnTo>
                  <a:lnTo>
                    <a:pt x="334" y="555"/>
                  </a:lnTo>
                  <a:lnTo>
                    <a:pt x="343" y="549"/>
                  </a:lnTo>
                  <a:lnTo>
                    <a:pt x="346" y="543"/>
                  </a:lnTo>
                  <a:lnTo>
                    <a:pt x="346" y="540"/>
                  </a:lnTo>
                  <a:lnTo>
                    <a:pt x="349" y="537"/>
                  </a:lnTo>
                  <a:lnTo>
                    <a:pt x="355" y="534"/>
                  </a:lnTo>
                  <a:lnTo>
                    <a:pt x="365" y="528"/>
                  </a:lnTo>
                  <a:lnTo>
                    <a:pt x="371" y="518"/>
                  </a:lnTo>
                  <a:lnTo>
                    <a:pt x="374" y="509"/>
                  </a:lnTo>
                  <a:lnTo>
                    <a:pt x="377" y="500"/>
                  </a:lnTo>
                  <a:lnTo>
                    <a:pt x="383" y="494"/>
                  </a:lnTo>
                  <a:lnTo>
                    <a:pt x="389" y="488"/>
                  </a:lnTo>
                  <a:lnTo>
                    <a:pt x="395" y="485"/>
                  </a:lnTo>
                  <a:lnTo>
                    <a:pt x="401" y="482"/>
                  </a:lnTo>
                  <a:lnTo>
                    <a:pt x="401" y="473"/>
                  </a:lnTo>
                  <a:lnTo>
                    <a:pt x="404" y="467"/>
                  </a:lnTo>
                  <a:lnTo>
                    <a:pt x="410" y="461"/>
                  </a:lnTo>
                  <a:lnTo>
                    <a:pt x="413" y="458"/>
                  </a:lnTo>
                  <a:lnTo>
                    <a:pt x="413" y="452"/>
                  </a:lnTo>
                  <a:lnTo>
                    <a:pt x="416" y="446"/>
                  </a:lnTo>
                  <a:lnTo>
                    <a:pt x="422" y="437"/>
                  </a:lnTo>
                  <a:lnTo>
                    <a:pt x="425" y="427"/>
                  </a:lnTo>
                  <a:lnTo>
                    <a:pt x="428" y="421"/>
                  </a:lnTo>
                  <a:lnTo>
                    <a:pt x="425" y="415"/>
                  </a:lnTo>
                  <a:lnTo>
                    <a:pt x="422" y="415"/>
                  </a:lnTo>
                  <a:lnTo>
                    <a:pt x="416" y="415"/>
                  </a:lnTo>
                  <a:lnTo>
                    <a:pt x="413" y="412"/>
                  </a:lnTo>
                  <a:lnTo>
                    <a:pt x="410" y="409"/>
                  </a:lnTo>
                  <a:lnTo>
                    <a:pt x="398" y="403"/>
                  </a:lnTo>
                  <a:lnTo>
                    <a:pt x="389" y="400"/>
                  </a:lnTo>
                  <a:lnTo>
                    <a:pt x="380" y="397"/>
                  </a:lnTo>
                  <a:lnTo>
                    <a:pt x="374" y="397"/>
                  </a:lnTo>
                  <a:lnTo>
                    <a:pt x="374" y="391"/>
                  </a:lnTo>
                  <a:lnTo>
                    <a:pt x="371" y="379"/>
                  </a:lnTo>
                  <a:lnTo>
                    <a:pt x="365" y="373"/>
                  </a:lnTo>
                  <a:lnTo>
                    <a:pt x="359" y="373"/>
                  </a:lnTo>
                  <a:lnTo>
                    <a:pt x="352" y="367"/>
                  </a:lnTo>
                  <a:lnTo>
                    <a:pt x="349" y="364"/>
                  </a:lnTo>
                  <a:lnTo>
                    <a:pt x="346" y="358"/>
                  </a:lnTo>
                  <a:lnTo>
                    <a:pt x="340" y="355"/>
                  </a:lnTo>
                  <a:lnTo>
                    <a:pt x="334" y="352"/>
                  </a:lnTo>
                  <a:lnTo>
                    <a:pt x="331" y="355"/>
                  </a:lnTo>
                  <a:lnTo>
                    <a:pt x="325" y="355"/>
                  </a:lnTo>
                  <a:lnTo>
                    <a:pt x="319" y="352"/>
                  </a:lnTo>
                  <a:lnTo>
                    <a:pt x="304" y="346"/>
                  </a:lnTo>
                  <a:lnTo>
                    <a:pt x="295" y="352"/>
                  </a:lnTo>
                  <a:lnTo>
                    <a:pt x="289" y="355"/>
                  </a:lnTo>
                  <a:lnTo>
                    <a:pt x="280" y="358"/>
                  </a:lnTo>
                  <a:lnTo>
                    <a:pt x="274" y="358"/>
                  </a:lnTo>
                  <a:lnTo>
                    <a:pt x="270" y="358"/>
                  </a:lnTo>
                  <a:lnTo>
                    <a:pt x="270" y="355"/>
                  </a:lnTo>
                  <a:lnTo>
                    <a:pt x="270" y="346"/>
                  </a:lnTo>
                  <a:lnTo>
                    <a:pt x="270" y="336"/>
                  </a:lnTo>
                  <a:lnTo>
                    <a:pt x="270" y="333"/>
                  </a:lnTo>
                  <a:lnTo>
                    <a:pt x="267" y="327"/>
                  </a:lnTo>
                  <a:lnTo>
                    <a:pt x="267" y="321"/>
                  </a:lnTo>
                  <a:lnTo>
                    <a:pt x="267" y="315"/>
                  </a:lnTo>
                  <a:lnTo>
                    <a:pt x="267" y="309"/>
                  </a:lnTo>
                  <a:lnTo>
                    <a:pt x="264" y="309"/>
                  </a:lnTo>
                  <a:lnTo>
                    <a:pt x="258" y="312"/>
                  </a:lnTo>
                  <a:lnTo>
                    <a:pt x="255" y="318"/>
                  </a:lnTo>
                  <a:lnTo>
                    <a:pt x="252" y="321"/>
                  </a:lnTo>
                  <a:lnTo>
                    <a:pt x="249" y="324"/>
                  </a:lnTo>
                  <a:lnTo>
                    <a:pt x="240" y="318"/>
                  </a:lnTo>
                  <a:lnTo>
                    <a:pt x="234" y="312"/>
                  </a:lnTo>
                  <a:lnTo>
                    <a:pt x="234" y="300"/>
                  </a:lnTo>
                  <a:lnTo>
                    <a:pt x="234" y="291"/>
                  </a:lnTo>
                  <a:lnTo>
                    <a:pt x="237" y="285"/>
                  </a:lnTo>
                  <a:lnTo>
                    <a:pt x="246" y="282"/>
                  </a:lnTo>
                  <a:lnTo>
                    <a:pt x="261" y="282"/>
                  </a:lnTo>
                  <a:lnTo>
                    <a:pt x="267" y="279"/>
                  </a:lnTo>
                  <a:lnTo>
                    <a:pt x="270" y="282"/>
                  </a:lnTo>
                  <a:lnTo>
                    <a:pt x="277" y="288"/>
                  </a:lnTo>
                  <a:lnTo>
                    <a:pt x="283" y="294"/>
                  </a:lnTo>
                  <a:lnTo>
                    <a:pt x="286" y="297"/>
                  </a:lnTo>
                  <a:lnTo>
                    <a:pt x="292" y="297"/>
                  </a:lnTo>
                  <a:lnTo>
                    <a:pt x="292" y="288"/>
                  </a:lnTo>
                  <a:lnTo>
                    <a:pt x="292" y="276"/>
                  </a:lnTo>
                  <a:lnTo>
                    <a:pt x="292" y="270"/>
                  </a:lnTo>
                  <a:lnTo>
                    <a:pt x="298" y="261"/>
                  </a:lnTo>
                  <a:lnTo>
                    <a:pt x="304" y="255"/>
                  </a:lnTo>
                  <a:lnTo>
                    <a:pt x="304" y="251"/>
                  </a:lnTo>
                  <a:lnTo>
                    <a:pt x="304" y="245"/>
                  </a:lnTo>
                  <a:lnTo>
                    <a:pt x="307" y="242"/>
                  </a:lnTo>
                  <a:lnTo>
                    <a:pt x="310" y="236"/>
                  </a:lnTo>
                  <a:lnTo>
                    <a:pt x="313" y="230"/>
                  </a:lnTo>
                  <a:lnTo>
                    <a:pt x="316" y="227"/>
                  </a:lnTo>
                  <a:lnTo>
                    <a:pt x="328" y="227"/>
                  </a:lnTo>
                  <a:lnTo>
                    <a:pt x="334" y="227"/>
                  </a:lnTo>
                  <a:lnTo>
                    <a:pt x="334" y="224"/>
                  </a:lnTo>
                  <a:lnTo>
                    <a:pt x="334" y="218"/>
                  </a:lnTo>
                  <a:lnTo>
                    <a:pt x="337" y="218"/>
                  </a:lnTo>
                  <a:lnTo>
                    <a:pt x="346" y="218"/>
                  </a:lnTo>
                  <a:lnTo>
                    <a:pt x="349" y="212"/>
                  </a:lnTo>
                  <a:lnTo>
                    <a:pt x="352" y="209"/>
                  </a:lnTo>
                  <a:lnTo>
                    <a:pt x="349" y="206"/>
                  </a:lnTo>
                  <a:lnTo>
                    <a:pt x="343" y="203"/>
                  </a:lnTo>
                  <a:lnTo>
                    <a:pt x="340" y="203"/>
                  </a:lnTo>
                  <a:lnTo>
                    <a:pt x="340" y="197"/>
                  </a:lnTo>
                  <a:lnTo>
                    <a:pt x="340" y="194"/>
                  </a:lnTo>
                  <a:lnTo>
                    <a:pt x="334" y="197"/>
                  </a:lnTo>
                  <a:lnTo>
                    <a:pt x="328" y="197"/>
                  </a:lnTo>
                  <a:lnTo>
                    <a:pt x="331" y="194"/>
                  </a:lnTo>
                  <a:lnTo>
                    <a:pt x="337" y="191"/>
                  </a:lnTo>
                  <a:lnTo>
                    <a:pt x="343" y="191"/>
                  </a:lnTo>
                  <a:lnTo>
                    <a:pt x="349" y="191"/>
                  </a:lnTo>
                  <a:lnTo>
                    <a:pt x="359" y="185"/>
                  </a:lnTo>
                  <a:lnTo>
                    <a:pt x="362" y="182"/>
                  </a:lnTo>
                  <a:lnTo>
                    <a:pt x="365" y="176"/>
                  </a:lnTo>
                  <a:lnTo>
                    <a:pt x="362" y="173"/>
                  </a:lnTo>
                  <a:lnTo>
                    <a:pt x="355" y="167"/>
                  </a:lnTo>
                  <a:lnTo>
                    <a:pt x="349" y="160"/>
                  </a:lnTo>
                  <a:lnTo>
                    <a:pt x="343" y="151"/>
                  </a:lnTo>
                  <a:lnTo>
                    <a:pt x="340" y="142"/>
                  </a:lnTo>
                  <a:lnTo>
                    <a:pt x="334" y="139"/>
                  </a:lnTo>
                  <a:lnTo>
                    <a:pt x="331" y="139"/>
                  </a:lnTo>
                  <a:lnTo>
                    <a:pt x="325" y="142"/>
                  </a:lnTo>
                  <a:lnTo>
                    <a:pt x="322" y="145"/>
                  </a:lnTo>
                  <a:lnTo>
                    <a:pt x="319" y="139"/>
                  </a:lnTo>
                  <a:lnTo>
                    <a:pt x="316" y="133"/>
                  </a:lnTo>
                  <a:lnTo>
                    <a:pt x="310" y="130"/>
                  </a:lnTo>
                  <a:lnTo>
                    <a:pt x="304" y="130"/>
                  </a:lnTo>
                  <a:lnTo>
                    <a:pt x="301" y="127"/>
                  </a:lnTo>
                  <a:lnTo>
                    <a:pt x="298" y="124"/>
                  </a:lnTo>
                  <a:lnTo>
                    <a:pt x="295" y="127"/>
                  </a:lnTo>
                  <a:lnTo>
                    <a:pt x="292" y="133"/>
                  </a:lnTo>
                  <a:lnTo>
                    <a:pt x="289" y="139"/>
                  </a:lnTo>
                  <a:lnTo>
                    <a:pt x="289" y="148"/>
                  </a:lnTo>
                  <a:lnTo>
                    <a:pt x="292" y="151"/>
                  </a:lnTo>
                  <a:lnTo>
                    <a:pt x="295" y="154"/>
                  </a:lnTo>
                  <a:lnTo>
                    <a:pt x="292" y="164"/>
                  </a:lnTo>
                  <a:lnTo>
                    <a:pt x="289" y="170"/>
                  </a:lnTo>
                  <a:lnTo>
                    <a:pt x="286" y="173"/>
                  </a:lnTo>
                  <a:lnTo>
                    <a:pt x="286" y="179"/>
                  </a:lnTo>
                  <a:lnTo>
                    <a:pt x="283" y="179"/>
                  </a:lnTo>
                  <a:lnTo>
                    <a:pt x="280" y="176"/>
                  </a:lnTo>
                  <a:lnTo>
                    <a:pt x="280" y="173"/>
                  </a:lnTo>
                  <a:lnTo>
                    <a:pt x="277" y="167"/>
                  </a:lnTo>
                  <a:lnTo>
                    <a:pt x="274" y="164"/>
                  </a:lnTo>
                  <a:lnTo>
                    <a:pt x="267" y="160"/>
                  </a:lnTo>
                  <a:lnTo>
                    <a:pt x="261" y="157"/>
                  </a:lnTo>
                  <a:lnTo>
                    <a:pt x="258" y="154"/>
                  </a:lnTo>
                  <a:lnTo>
                    <a:pt x="252" y="151"/>
                  </a:lnTo>
                  <a:lnTo>
                    <a:pt x="246" y="151"/>
                  </a:lnTo>
                  <a:lnTo>
                    <a:pt x="240" y="145"/>
                  </a:lnTo>
                  <a:lnTo>
                    <a:pt x="240" y="142"/>
                  </a:lnTo>
                  <a:lnTo>
                    <a:pt x="240" y="136"/>
                  </a:lnTo>
                  <a:lnTo>
                    <a:pt x="249" y="124"/>
                  </a:lnTo>
                  <a:lnTo>
                    <a:pt x="255" y="121"/>
                  </a:lnTo>
                  <a:lnTo>
                    <a:pt x="258" y="118"/>
                  </a:lnTo>
                  <a:lnTo>
                    <a:pt x="261" y="115"/>
                  </a:lnTo>
                  <a:lnTo>
                    <a:pt x="261" y="115"/>
                  </a:lnTo>
                  <a:lnTo>
                    <a:pt x="264" y="118"/>
                  </a:lnTo>
                  <a:lnTo>
                    <a:pt x="267" y="124"/>
                  </a:lnTo>
                  <a:lnTo>
                    <a:pt x="277" y="124"/>
                  </a:lnTo>
                  <a:lnTo>
                    <a:pt x="283" y="121"/>
                  </a:lnTo>
                  <a:lnTo>
                    <a:pt x="286" y="118"/>
                  </a:lnTo>
                  <a:lnTo>
                    <a:pt x="286" y="118"/>
                  </a:lnTo>
                  <a:lnTo>
                    <a:pt x="283" y="115"/>
                  </a:lnTo>
                  <a:lnTo>
                    <a:pt x="277" y="109"/>
                  </a:lnTo>
                  <a:lnTo>
                    <a:pt x="280" y="103"/>
                  </a:lnTo>
                  <a:lnTo>
                    <a:pt x="283" y="97"/>
                  </a:lnTo>
                  <a:lnTo>
                    <a:pt x="289" y="94"/>
                  </a:lnTo>
                  <a:lnTo>
                    <a:pt x="289" y="91"/>
                  </a:lnTo>
                  <a:lnTo>
                    <a:pt x="286" y="88"/>
                  </a:lnTo>
                  <a:lnTo>
                    <a:pt x="283" y="82"/>
                  </a:lnTo>
                  <a:lnTo>
                    <a:pt x="289" y="82"/>
                  </a:lnTo>
                  <a:lnTo>
                    <a:pt x="295" y="85"/>
                  </a:lnTo>
                  <a:lnTo>
                    <a:pt x="301" y="88"/>
                  </a:lnTo>
                  <a:lnTo>
                    <a:pt x="307" y="91"/>
                  </a:lnTo>
                  <a:lnTo>
                    <a:pt x="307" y="97"/>
                  </a:lnTo>
                  <a:lnTo>
                    <a:pt x="304" y="103"/>
                  </a:lnTo>
                  <a:lnTo>
                    <a:pt x="304" y="106"/>
                  </a:lnTo>
                  <a:lnTo>
                    <a:pt x="298" y="109"/>
                  </a:lnTo>
                  <a:lnTo>
                    <a:pt x="295" y="112"/>
                  </a:lnTo>
                  <a:lnTo>
                    <a:pt x="298" y="115"/>
                  </a:lnTo>
                  <a:lnTo>
                    <a:pt x="304" y="118"/>
                  </a:lnTo>
                  <a:lnTo>
                    <a:pt x="313" y="124"/>
                  </a:lnTo>
                  <a:lnTo>
                    <a:pt x="322" y="130"/>
                  </a:lnTo>
                  <a:lnTo>
                    <a:pt x="325" y="130"/>
                  </a:lnTo>
                  <a:lnTo>
                    <a:pt x="331" y="127"/>
                  </a:lnTo>
                  <a:lnTo>
                    <a:pt x="334" y="124"/>
                  </a:lnTo>
                  <a:lnTo>
                    <a:pt x="340" y="118"/>
                  </a:lnTo>
                  <a:lnTo>
                    <a:pt x="343" y="109"/>
                  </a:lnTo>
                  <a:lnTo>
                    <a:pt x="346" y="103"/>
                  </a:lnTo>
                  <a:lnTo>
                    <a:pt x="343" y="100"/>
                  </a:lnTo>
                  <a:lnTo>
                    <a:pt x="337" y="97"/>
                  </a:lnTo>
                  <a:lnTo>
                    <a:pt x="331" y="97"/>
                  </a:lnTo>
                  <a:lnTo>
                    <a:pt x="331" y="91"/>
                  </a:lnTo>
                  <a:lnTo>
                    <a:pt x="331" y="85"/>
                  </a:lnTo>
                  <a:lnTo>
                    <a:pt x="328" y="79"/>
                  </a:lnTo>
                  <a:lnTo>
                    <a:pt x="325" y="76"/>
                  </a:lnTo>
                  <a:lnTo>
                    <a:pt x="319" y="73"/>
                  </a:lnTo>
                  <a:lnTo>
                    <a:pt x="313" y="73"/>
                  </a:lnTo>
                  <a:lnTo>
                    <a:pt x="304" y="69"/>
                  </a:lnTo>
                  <a:lnTo>
                    <a:pt x="298" y="66"/>
                  </a:lnTo>
                  <a:lnTo>
                    <a:pt x="292" y="63"/>
                  </a:lnTo>
                  <a:lnTo>
                    <a:pt x="286" y="63"/>
                  </a:lnTo>
                  <a:lnTo>
                    <a:pt x="289" y="60"/>
                  </a:lnTo>
                  <a:lnTo>
                    <a:pt x="292" y="54"/>
                  </a:lnTo>
                  <a:lnTo>
                    <a:pt x="292" y="48"/>
                  </a:lnTo>
                  <a:lnTo>
                    <a:pt x="295" y="39"/>
                  </a:lnTo>
                  <a:lnTo>
                    <a:pt x="301" y="36"/>
                  </a:lnTo>
                  <a:lnTo>
                    <a:pt x="304" y="36"/>
                  </a:lnTo>
                  <a:lnTo>
                    <a:pt x="307" y="30"/>
                  </a:lnTo>
                  <a:lnTo>
                    <a:pt x="310" y="24"/>
                  </a:lnTo>
                  <a:lnTo>
                    <a:pt x="316" y="24"/>
                  </a:lnTo>
                  <a:lnTo>
                    <a:pt x="322" y="24"/>
                  </a:lnTo>
                  <a:lnTo>
                    <a:pt x="325" y="21"/>
                  </a:lnTo>
                  <a:lnTo>
                    <a:pt x="328" y="18"/>
                  </a:lnTo>
                  <a:lnTo>
                    <a:pt x="334" y="18"/>
                  </a:lnTo>
                  <a:lnTo>
                    <a:pt x="343" y="12"/>
                  </a:lnTo>
                  <a:lnTo>
                    <a:pt x="349" y="12"/>
                  </a:lnTo>
                  <a:lnTo>
                    <a:pt x="349" y="9"/>
                  </a:lnTo>
                  <a:lnTo>
                    <a:pt x="349" y="3"/>
                  </a:lnTo>
                  <a:lnTo>
                    <a:pt x="346" y="3"/>
                  </a:lnTo>
                  <a:lnTo>
                    <a:pt x="340" y="0"/>
                  </a:lnTo>
                  <a:lnTo>
                    <a:pt x="322" y="0"/>
                  </a:lnTo>
                  <a:lnTo>
                    <a:pt x="307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295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9" name="Freeform 105"/>
            <p:cNvSpPr>
              <a:spLocks/>
            </p:cNvSpPr>
            <p:nvPr/>
          </p:nvSpPr>
          <p:spPr bwMode="auto">
            <a:xfrm>
              <a:off x="4879578" y="1405834"/>
              <a:ext cx="63637" cy="47726"/>
            </a:xfrm>
            <a:custGeom>
              <a:avLst/>
              <a:gdLst>
                <a:gd name="T0" fmla="*/ 0 w 12"/>
                <a:gd name="T1" fmla="*/ 3 h 9"/>
                <a:gd name="T2" fmla="*/ 3 w 12"/>
                <a:gd name="T3" fmla="*/ 6 h 9"/>
                <a:gd name="T4" fmla="*/ 6 w 12"/>
                <a:gd name="T5" fmla="*/ 9 h 9"/>
                <a:gd name="T6" fmla="*/ 12 w 12"/>
                <a:gd name="T7" fmla="*/ 6 h 9"/>
                <a:gd name="T8" fmla="*/ 12 w 12"/>
                <a:gd name="T9" fmla="*/ 6 h 9"/>
                <a:gd name="T10" fmla="*/ 12 w 12"/>
                <a:gd name="T11" fmla="*/ 3 h 9"/>
                <a:gd name="T12" fmla="*/ 6 w 12"/>
                <a:gd name="T13" fmla="*/ 0 h 9"/>
                <a:gd name="T14" fmla="*/ 0 w 12"/>
                <a:gd name="T15" fmla="*/ 0 h 9"/>
                <a:gd name="T16" fmla="*/ 0 w 12"/>
                <a:gd name="T17" fmla="*/ 3 h 9"/>
                <a:gd name="T18" fmla="*/ 0 w 12"/>
                <a:gd name="T19" fmla="*/ 3 h 9"/>
                <a:gd name="T20" fmla="*/ 0 w 12"/>
                <a:gd name="T21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9">
                  <a:moveTo>
                    <a:pt x="0" y="3"/>
                  </a:moveTo>
                  <a:lnTo>
                    <a:pt x="3" y="6"/>
                  </a:lnTo>
                  <a:lnTo>
                    <a:pt x="6" y="9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3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20" name="Freeform 106"/>
            <p:cNvSpPr>
              <a:spLocks/>
            </p:cNvSpPr>
            <p:nvPr/>
          </p:nvSpPr>
          <p:spPr bwMode="auto">
            <a:xfrm>
              <a:off x="4736394" y="1437652"/>
              <a:ext cx="143184" cy="111363"/>
            </a:xfrm>
            <a:custGeom>
              <a:avLst/>
              <a:gdLst>
                <a:gd name="T0" fmla="*/ 0 w 27"/>
                <a:gd name="T1" fmla="*/ 3 h 21"/>
                <a:gd name="T2" fmla="*/ 0 w 27"/>
                <a:gd name="T3" fmla="*/ 6 h 21"/>
                <a:gd name="T4" fmla="*/ 3 w 27"/>
                <a:gd name="T5" fmla="*/ 9 h 21"/>
                <a:gd name="T6" fmla="*/ 12 w 27"/>
                <a:gd name="T7" fmla="*/ 15 h 21"/>
                <a:gd name="T8" fmla="*/ 18 w 27"/>
                <a:gd name="T9" fmla="*/ 21 h 21"/>
                <a:gd name="T10" fmla="*/ 24 w 27"/>
                <a:gd name="T11" fmla="*/ 15 h 21"/>
                <a:gd name="T12" fmla="*/ 27 w 27"/>
                <a:gd name="T13" fmla="*/ 6 h 21"/>
                <a:gd name="T14" fmla="*/ 27 w 27"/>
                <a:gd name="T15" fmla="*/ 3 h 21"/>
                <a:gd name="T16" fmla="*/ 21 w 27"/>
                <a:gd name="T17" fmla="*/ 0 h 21"/>
                <a:gd name="T18" fmla="*/ 12 w 27"/>
                <a:gd name="T19" fmla="*/ 0 h 21"/>
                <a:gd name="T20" fmla="*/ 3 w 27"/>
                <a:gd name="T21" fmla="*/ 0 h 21"/>
                <a:gd name="T22" fmla="*/ 0 w 27"/>
                <a:gd name="T23" fmla="*/ 3 h 21"/>
                <a:gd name="T24" fmla="*/ 0 w 27"/>
                <a:gd name="T25" fmla="*/ 3 h 21"/>
                <a:gd name="T26" fmla="*/ 0 w 27"/>
                <a:gd name="T27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21">
                  <a:moveTo>
                    <a:pt x="0" y="3"/>
                  </a:moveTo>
                  <a:lnTo>
                    <a:pt x="0" y="6"/>
                  </a:lnTo>
                  <a:lnTo>
                    <a:pt x="3" y="9"/>
                  </a:lnTo>
                  <a:lnTo>
                    <a:pt x="12" y="15"/>
                  </a:lnTo>
                  <a:lnTo>
                    <a:pt x="18" y="21"/>
                  </a:lnTo>
                  <a:lnTo>
                    <a:pt x="24" y="15"/>
                  </a:lnTo>
                  <a:lnTo>
                    <a:pt x="27" y="6"/>
                  </a:lnTo>
                  <a:lnTo>
                    <a:pt x="27" y="3"/>
                  </a:lnTo>
                  <a:lnTo>
                    <a:pt x="21" y="0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21" name="Freeform 107"/>
            <p:cNvSpPr>
              <a:spLocks/>
            </p:cNvSpPr>
            <p:nvPr/>
          </p:nvSpPr>
          <p:spPr bwMode="auto">
            <a:xfrm>
              <a:off x="2546232" y="1469471"/>
              <a:ext cx="111366" cy="79544"/>
            </a:xfrm>
            <a:custGeom>
              <a:avLst/>
              <a:gdLst>
                <a:gd name="T0" fmla="*/ 3 w 21"/>
                <a:gd name="T1" fmla="*/ 0 h 15"/>
                <a:gd name="T2" fmla="*/ 0 w 21"/>
                <a:gd name="T3" fmla="*/ 6 h 15"/>
                <a:gd name="T4" fmla="*/ 9 w 21"/>
                <a:gd name="T5" fmla="*/ 12 h 15"/>
                <a:gd name="T6" fmla="*/ 18 w 21"/>
                <a:gd name="T7" fmla="*/ 15 h 15"/>
                <a:gd name="T8" fmla="*/ 21 w 21"/>
                <a:gd name="T9" fmla="*/ 12 h 15"/>
                <a:gd name="T10" fmla="*/ 21 w 21"/>
                <a:gd name="T11" fmla="*/ 3 h 15"/>
                <a:gd name="T12" fmla="*/ 18 w 21"/>
                <a:gd name="T13" fmla="*/ 0 h 15"/>
                <a:gd name="T14" fmla="*/ 12 w 21"/>
                <a:gd name="T15" fmla="*/ 0 h 15"/>
                <a:gd name="T16" fmla="*/ 6 w 21"/>
                <a:gd name="T17" fmla="*/ 0 h 15"/>
                <a:gd name="T18" fmla="*/ 3 w 21"/>
                <a:gd name="T19" fmla="*/ 0 h 15"/>
                <a:gd name="T20" fmla="*/ 3 w 21"/>
                <a:gd name="T21" fmla="*/ 0 h 15"/>
                <a:gd name="T22" fmla="*/ 3 w 21"/>
                <a:gd name="T2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5">
                  <a:moveTo>
                    <a:pt x="3" y="0"/>
                  </a:moveTo>
                  <a:lnTo>
                    <a:pt x="0" y="6"/>
                  </a:lnTo>
                  <a:lnTo>
                    <a:pt x="9" y="12"/>
                  </a:lnTo>
                  <a:lnTo>
                    <a:pt x="18" y="15"/>
                  </a:lnTo>
                  <a:lnTo>
                    <a:pt x="21" y="12"/>
                  </a:lnTo>
                  <a:lnTo>
                    <a:pt x="21" y="3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0" name="Freeform 108"/>
            <p:cNvSpPr>
              <a:spLocks/>
            </p:cNvSpPr>
            <p:nvPr/>
          </p:nvSpPr>
          <p:spPr bwMode="auto">
            <a:xfrm>
              <a:off x="2434866" y="1501289"/>
              <a:ext cx="47729" cy="47726"/>
            </a:xfrm>
            <a:custGeom>
              <a:avLst/>
              <a:gdLst>
                <a:gd name="T0" fmla="*/ 3 w 9"/>
                <a:gd name="T1" fmla="*/ 3 h 9"/>
                <a:gd name="T2" fmla="*/ 0 w 9"/>
                <a:gd name="T3" fmla="*/ 9 h 9"/>
                <a:gd name="T4" fmla="*/ 6 w 9"/>
                <a:gd name="T5" fmla="*/ 9 h 9"/>
                <a:gd name="T6" fmla="*/ 9 w 9"/>
                <a:gd name="T7" fmla="*/ 3 h 9"/>
                <a:gd name="T8" fmla="*/ 6 w 9"/>
                <a:gd name="T9" fmla="*/ 0 h 9"/>
                <a:gd name="T10" fmla="*/ 3 w 9"/>
                <a:gd name="T11" fmla="*/ 3 h 9"/>
                <a:gd name="T12" fmla="*/ 3 w 9"/>
                <a:gd name="T13" fmla="*/ 3 h 9"/>
                <a:gd name="T14" fmla="*/ 3 w 9"/>
                <a:gd name="T15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9">
                  <a:moveTo>
                    <a:pt x="3" y="3"/>
                  </a:moveTo>
                  <a:lnTo>
                    <a:pt x="0" y="9"/>
                  </a:lnTo>
                  <a:lnTo>
                    <a:pt x="6" y="9"/>
                  </a:lnTo>
                  <a:lnTo>
                    <a:pt x="9" y="3"/>
                  </a:lnTo>
                  <a:lnTo>
                    <a:pt x="6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1" name="Freeform 109"/>
            <p:cNvSpPr>
              <a:spLocks/>
            </p:cNvSpPr>
            <p:nvPr/>
          </p:nvSpPr>
          <p:spPr bwMode="auto">
            <a:xfrm>
              <a:off x="2254562" y="1517196"/>
              <a:ext cx="275759" cy="127273"/>
            </a:xfrm>
            <a:custGeom>
              <a:avLst/>
              <a:gdLst>
                <a:gd name="T0" fmla="*/ 6 w 52"/>
                <a:gd name="T1" fmla="*/ 3 h 24"/>
                <a:gd name="T2" fmla="*/ 0 w 52"/>
                <a:gd name="T3" fmla="*/ 9 h 24"/>
                <a:gd name="T4" fmla="*/ 0 w 52"/>
                <a:gd name="T5" fmla="*/ 12 h 24"/>
                <a:gd name="T6" fmla="*/ 3 w 52"/>
                <a:gd name="T7" fmla="*/ 15 h 24"/>
                <a:gd name="T8" fmla="*/ 6 w 52"/>
                <a:gd name="T9" fmla="*/ 15 h 24"/>
                <a:gd name="T10" fmla="*/ 12 w 52"/>
                <a:gd name="T11" fmla="*/ 15 h 24"/>
                <a:gd name="T12" fmla="*/ 18 w 52"/>
                <a:gd name="T13" fmla="*/ 18 h 24"/>
                <a:gd name="T14" fmla="*/ 18 w 52"/>
                <a:gd name="T15" fmla="*/ 21 h 24"/>
                <a:gd name="T16" fmla="*/ 21 w 52"/>
                <a:gd name="T17" fmla="*/ 21 h 24"/>
                <a:gd name="T18" fmla="*/ 24 w 52"/>
                <a:gd name="T19" fmla="*/ 21 h 24"/>
                <a:gd name="T20" fmla="*/ 30 w 52"/>
                <a:gd name="T21" fmla="*/ 24 h 24"/>
                <a:gd name="T22" fmla="*/ 34 w 52"/>
                <a:gd name="T23" fmla="*/ 24 h 24"/>
                <a:gd name="T24" fmla="*/ 43 w 52"/>
                <a:gd name="T25" fmla="*/ 24 h 24"/>
                <a:gd name="T26" fmla="*/ 49 w 52"/>
                <a:gd name="T27" fmla="*/ 21 h 24"/>
                <a:gd name="T28" fmla="*/ 52 w 52"/>
                <a:gd name="T29" fmla="*/ 15 h 24"/>
                <a:gd name="T30" fmla="*/ 49 w 52"/>
                <a:gd name="T31" fmla="*/ 12 h 24"/>
                <a:gd name="T32" fmla="*/ 49 w 52"/>
                <a:gd name="T33" fmla="*/ 9 h 24"/>
                <a:gd name="T34" fmla="*/ 49 w 52"/>
                <a:gd name="T35" fmla="*/ 9 h 24"/>
                <a:gd name="T36" fmla="*/ 46 w 52"/>
                <a:gd name="T37" fmla="*/ 9 h 24"/>
                <a:gd name="T38" fmla="*/ 43 w 52"/>
                <a:gd name="T39" fmla="*/ 9 h 24"/>
                <a:gd name="T40" fmla="*/ 40 w 52"/>
                <a:gd name="T41" fmla="*/ 12 h 24"/>
                <a:gd name="T42" fmla="*/ 37 w 52"/>
                <a:gd name="T43" fmla="*/ 15 h 24"/>
                <a:gd name="T44" fmla="*/ 30 w 52"/>
                <a:gd name="T45" fmla="*/ 12 h 24"/>
                <a:gd name="T46" fmla="*/ 24 w 52"/>
                <a:gd name="T47" fmla="*/ 9 h 24"/>
                <a:gd name="T48" fmla="*/ 21 w 52"/>
                <a:gd name="T49" fmla="*/ 6 h 24"/>
                <a:gd name="T50" fmla="*/ 15 w 52"/>
                <a:gd name="T51" fmla="*/ 0 h 24"/>
                <a:gd name="T52" fmla="*/ 6 w 52"/>
                <a:gd name="T53" fmla="*/ 3 h 24"/>
                <a:gd name="T54" fmla="*/ 6 w 52"/>
                <a:gd name="T55" fmla="*/ 3 h 24"/>
                <a:gd name="T56" fmla="*/ 6 w 52"/>
                <a:gd name="T5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2" h="24">
                  <a:moveTo>
                    <a:pt x="6" y="3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3" y="15"/>
                  </a:lnTo>
                  <a:lnTo>
                    <a:pt x="6" y="15"/>
                  </a:lnTo>
                  <a:lnTo>
                    <a:pt x="12" y="15"/>
                  </a:lnTo>
                  <a:lnTo>
                    <a:pt x="18" y="18"/>
                  </a:lnTo>
                  <a:lnTo>
                    <a:pt x="18" y="21"/>
                  </a:lnTo>
                  <a:lnTo>
                    <a:pt x="21" y="21"/>
                  </a:lnTo>
                  <a:lnTo>
                    <a:pt x="24" y="21"/>
                  </a:lnTo>
                  <a:lnTo>
                    <a:pt x="30" y="24"/>
                  </a:lnTo>
                  <a:lnTo>
                    <a:pt x="34" y="24"/>
                  </a:lnTo>
                  <a:lnTo>
                    <a:pt x="43" y="24"/>
                  </a:lnTo>
                  <a:lnTo>
                    <a:pt x="49" y="21"/>
                  </a:lnTo>
                  <a:lnTo>
                    <a:pt x="52" y="15"/>
                  </a:lnTo>
                  <a:lnTo>
                    <a:pt x="49" y="12"/>
                  </a:lnTo>
                  <a:lnTo>
                    <a:pt x="49" y="9"/>
                  </a:lnTo>
                  <a:lnTo>
                    <a:pt x="49" y="9"/>
                  </a:lnTo>
                  <a:lnTo>
                    <a:pt x="46" y="9"/>
                  </a:lnTo>
                  <a:lnTo>
                    <a:pt x="43" y="9"/>
                  </a:lnTo>
                  <a:lnTo>
                    <a:pt x="40" y="12"/>
                  </a:lnTo>
                  <a:lnTo>
                    <a:pt x="37" y="15"/>
                  </a:lnTo>
                  <a:lnTo>
                    <a:pt x="30" y="12"/>
                  </a:lnTo>
                  <a:lnTo>
                    <a:pt x="24" y="9"/>
                  </a:lnTo>
                  <a:lnTo>
                    <a:pt x="21" y="6"/>
                  </a:lnTo>
                  <a:lnTo>
                    <a:pt x="15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2" name="Freeform 110"/>
            <p:cNvSpPr>
              <a:spLocks/>
            </p:cNvSpPr>
            <p:nvPr/>
          </p:nvSpPr>
          <p:spPr bwMode="auto">
            <a:xfrm>
              <a:off x="4232605" y="1533107"/>
              <a:ext cx="3478807" cy="2625013"/>
            </a:xfrm>
            <a:custGeom>
              <a:avLst/>
              <a:gdLst>
                <a:gd name="T0" fmla="*/ 328 w 656"/>
                <a:gd name="T1" fmla="*/ 21 h 495"/>
                <a:gd name="T2" fmla="*/ 301 w 656"/>
                <a:gd name="T3" fmla="*/ 43 h 495"/>
                <a:gd name="T4" fmla="*/ 289 w 656"/>
                <a:gd name="T5" fmla="*/ 30 h 495"/>
                <a:gd name="T6" fmla="*/ 252 w 656"/>
                <a:gd name="T7" fmla="*/ 43 h 495"/>
                <a:gd name="T8" fmla="*/ 207 w 656"/>
                <a:gd name="T9" fmla="*/ 55 h 495"/>
                <a:gd name="T10" fmla="*/ 183 w 656"/>
                <a:gd name="T11" fmla="*/ 49 h 495"/>
                <a:gd name="T12" fmla="*/ 122 w 656"/>
                <a:gd name="T13" fmla="*/ 43 h 495"/>
                <a:gd name="T14" fmla="*/ 73 w 656"/>
                <a:gd name="T15" fmla="*/ 85 h 495"/>
                <a:gd name="T16" fmla="*/ 98 w 656"/>
                <a:gd name="T17" fmla="*/ 121 h 495"/>
                <a:gd name="T18" fmla="*/ 119 w 656"/>
                <a:gd name="T19" fmla="*/ 82 h 495"/>
                <a:gd name="T20" fmla="*/ 125 w 656"/>
                <a:gd name="T21" fmla="*/ 79 h 495"/>
                <a:gd name="T22" fmla="*/ 131 w 656"/>
                <a:gd name="T23" fmla="*/ 109 h 495"/>
                <a:gd name="T24" fmla="*/ 113 w 656"/>
                <a:gd name="T25" fmla="*/ 124 h 495"/>
                <a:gd name="T26" fmla="*/ 82 w 656"/>
                <a:gd name="T27" fmla="*/ 121 h 495"/>
                <a:gd name="T28" fmla="*/ 43 w 656"/>
                <a:gd name="T29" fmla="*/ 155 h 495"/>
                <a:gd name="T30" fmla="*/ 25 w 656"/>
                <a:gd name="T31" fmla="*/ 179 h 495"/>
                <a:gd name="T32" fmla="*/ 31 w 656"/>
                <a:gd name="T33" fmla="*/ 215 h 495"/>
                <a:gd name="T34" fmla="*/ 0 w 656"/>
                <a:gd name="T35" fmla="*/ 279 h 495"/>
                <a:gd name="T36" fmla="*/ 37 w 656"/>
                <a:gd name="T37" fmla="*/ 337 h 495"/>
                <a:gd name="T38" fmla="*/ 89 w 656"/>
                <a:gd name="T39" fmla="*/ 358 h 495"/>
                <a:gd name="T40" fmla="*/ 95 w 656"/>
                <a:gd name="T41" fmla="*/ 428 h 495"/>
                <a:gd name="T42" fmla="*/ 113 w 656"/>
                <a:gd name="T43" fmla="*/ 495 h 495"/>
                <a:gd name="T44" fmla="*/ 158 w 656"/>
                <a:gd name="T45" fmla="*/ 461 h 495"/>
                <a:gd name="T46" fmla="*/ 183 w 656"/>
                <a:gd name="T47" fmla="*/ 425 h 495"/>
                <a:gd name="T48" fmla="*/ 201 w 656"/>
                <a:gd name="T49" fmla="*/ 352 h 495"/>
                <a:gd name="T50" fmla="*/ 201 w 656"/>
                <a:gd name="T51" fmla="*/ 310 h 495"/>
                <a:gd name="T52" fmla="*/ 237 w 656"/>
                <a:gd name="T53" fmla="*/ 288 h 495"/>
                <a:gd name="T54" fmla="*/ 249 w 656"/>
                <a:gd name="T55" fmla="*/ 258 h 495"/>
                <a:gd name="T56" fmla="*/ 286 w 656"/>
                <a:gd name="T57" fmla="*/ 279 h 495"/>
                <a:gd name="T58" fmla="*/ 304 w 656"/>
                <a:gd name="T59" fmla="*/ 325 h 495"/>
                <a:gd name="T60" fmla="*/ 310 w 656"/>
                <a:gd name="T61" fmla="*/ 313 h 495"/>
                <a:gd name="T62" fmla="*/ 353 w 656"/>
                <a:gd name="T63" fmla="*/ 279 h 495"/>
                <a:gd name="T64" fmla="*/ 371 w 656"/>
                <a:gd name="T65" fmla="*/ 328 h 495"/>
                <a:gd name="T66" fmla="*/ 368 w 656"/>
                <a:gd name="T67" fmla="*/ 349 h 495"/>
                <a:gd name="T68" fmla="*/ 389 w 656"/>
                <a:gd name="T69" fmla="*/ 388 h 495"/>
                <a:gd name="T70" fmla="*/ 398 w 656"/>
                <a:gd name="T71" fmla="*/ 382 h 495"/>
                <a:gd name="T72" fmla="*/ 422 w 656"/>
                <a:gd name="T73" fmla="*/ 370 h 495"/>
                <a:gd name="T74" fmla="*/ 435 w 656"/>
                <a:gd name="T75" fmla="*/ 364 h 495"/>
                <a:gd name="T76" fmla="*/ 441 w 656"/>
                <a:gd name="T77" fmla="*/ 352 h 495"/>
                <a:gd name="T78" fmla="*/ 422 w 656"/>
                <a:gd name="T79" fmla="*/ 337 h 495"/>
                <a:gd name="T80" fmla="*/ 395 w 656"/>
                <a:gd name="T81" fmla="*/ 364 h 495"/>
                <a:gd name="T82" fmla="*/ 380 w 656"/>
                <a:gd name="T83" fmla="*/ 319 h 495"/>
                <a:gd name="T84" fmla="*/ 398 w 656"/>
                <a:gd name="T85" fmla="*/ 319 h 495"/>
                <a:gd name="T86" fmla="*/ 401 w 656"/>
                <a:gd name="T87" fmla="*/ 288 h 495"/>
                <a:gd name="T88" fmla="*/ 407 w 656"/>
                <a:gd name="T89" fmla="*/ 288 h 495"/>
                <a:gd name="T90" fmla="*/ 438 w 656"/>
                <a:gd name="T91" fmla="*/ 264 h 495"/>
                <a:gd name="T92" fmla="*/ 441 w 656"/>
                <a:gd name="T93" fmla="*/ 200 h 495"/>
                <a:gd name="T94" fmla="*/ 468 w 656"/>
                <a:gd name="T95" fmla="*/ 209 h 495"/>
                <a:gd name="T96" fmla="*/ 501 w 656"/>
                <a:gd name="T97" fmla="*/ 167 h 495"/>
                <a:gd name="T98" fmla="*/ 510 w 656"/>
                <a:gd name="T99" fmla="*/ 137 h 495"/>
                <a:gd name="T100" fmla="*/ 501 w 656"/>
                <a:gd name="T101" fmla="*/ 121 h 495"/>
                <a:gd name="T102" fmla="*/ 553 w 656"/>
                <a:gd name="T103" fmla="*/ 103 h 495"/>
                <a:gd name="T104" fmla="*/ 556 w 656"/>
                <a:gd name="T105" fmla="*/ 140 h 495"/>
                <a:gd name="T106" fmla="*/ 571 w 656"/>
                <a:gd name="T107" fmla="*/ 115 h 495"/>
                <a:gd name="T108" fmla="*/ 614 w 656"/>
                <a:gd name="T109" fmla="*/ 94 h 495"/>
                <a:gd name="T110" fmla="*/ 644 w 656"/>
                <a:gd name="T111" fmla="*/ 85 h 495"/>
                <a:gd name="T112" fmla="*/ 620 w 656"/>
                <a:gd name="T113" fmla="*/ 49 h 495"/>
                <a:gd name="T114" fmla="*/ 565 w 656"/>
                <a:gd name="T115" fmla="*/ 43 h 495"/>
                <a:gd name="T116" fmla="*/ 486 w 656"/>
                <a:gd name="T117" fmla="*/ 37 h 495"/>
                <a:gd name="T118" fmla="*/ 422 w 656"/>
                <a:gd name="T119" fmla="*/ 27 h 495"/>
                <a:gd name="T120" fmla="*/ 425 w 656"/>
                <a:gd name="T121" fmla="*/ 12 h 495"/>
                <a:gd name="T122" fmla="*/ 395 w 656"/>
                <a:gd name="T123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56" h="495">
                  <a:moveTo>
                    <a:pt x="389" y="3"/>
                  </a:moveTo>
                  <a:lnTo>
                    <a:pt x="383" y="6"/>
                  </a:lnTo>
                  <a:lnTo>
                    <a:pt x="368" y="6"/>
                  </a:lnTo>
                  <a:lnTo>
                    <a:pt x="353" y="9"/>
                  </a:lnTo>
                  <a:lnTo>
                    <a:pt x="343" y="15"/>
                  </a:lnTo>
                  <a:lnTo>
                    <a:pt x="334" y="18"/>
                  </a:lnTo>
                  <a:lnTo>
                    <a:pt x="328" y="21"/>
                  </a:lnTo>
                  <a:lnTo>
                    <a:pt x="322" y="24"/>
                  </a:lnTo>
                  <a:lnTo>
                    <a:pt x="316" y="27"/>
                  </a:lnTo>
                  <a:lnTo>
                    <a:pt x="316" y="30"/>
                  </a:lnTo>
                  <a:lnTo>
                    <a:pt x="313" y="30"/>
                  </a:lnTo>
                  <a:lnTo>
                    <a:pt x="307" y="33"/>
                  </a:lnTo>
                  <a:lnTo>
                    <a:pt x="304" y="37"/>
                  </a:lnTo>
                  <a:lnTo>
                    <a:pt x="301" y="43"/>
                  </a:lnTo>
                  <a:lnTo>
                    <a:pt x="301" y="49"/>
                  </a:lnTo>
                  <a:lnTo>
                    <a:pt x="301" y="52"/>
                  </a:lnTo>
                  <a:lnTo>
                    <a:pt x="298" y="55"/>
                  </a:lnTo>
                  <a:lnTo>
                    <a:pt x="295" y="55"/>
                  </a:lnTo>
                  <a:lnTo>
                    <a:pt x="295" y="49"/>
                  </a:lnTo>
                  <a:lnTo>
                    <a:pt x="292" y="37"/>
                  </a:lnTo>
                  <a:lnTo>
                    <a:pt x="289" y="30"/>
                  </a:lnTo>
                  <a:lnTo>
                    <a:pt x="289" y="27"/>
                  </a:lnTo>
                  <a:lnTo>
                    <a:pt x="286" y="27"/>
                  </a:lnTo>
                  <a:lnTo>
                    <a:pt x="277" y="33"/>
                  </a:lnTo>
                  <a:lnTo>
                    <a:pt x="274" y="40"/>
                  </a:lnTo>
                  <a:lnTo>
                    <a:pt x="271" y="43"/>
                  </a:lnTo>
                  <a:lnTo>
                    <a:pt x="262" y="43"/>
                  </a:lnTo>
                  <a:lnTo>
                    <a:pt x="252" y="43"/>
                  </a:lnTo>
                  <a:lnTo>
                    <a:pt x="249" y="46"/>
                  </a:lnTo>
                  <a:lnTo>
                    <a:pt x="246" y="49"/>
                  </a:lnTo>
                  <a:lnTo>
                    <a:pt x="237" y="49"/>
                  </a:lnTo>
                  <a:lnTo>
                    <a:pt x="228" y="49"/>
                  </a:lnTo>
                  <a:lnTo>
                    <a:pt x="219" y="52"/>
                  </a:lnTo>
                  <a:lnTo>
                    <a:pt x="210" y="58"/>
                  </a:lnTo>
                  <a:lnTo>
                    <a:pt x="207" y="55"/>
                  </a:lnTo>
                  <a:lnTo>
                    <a:pt x="204" y="49"/>
                  </a:lnTo>
                  <a:lnTo>
                    <a:pt x="201" y="55"/>
                  </a:lnTo>
                  <a:lnTo>
                    <a:pt x="198" y="61"/>
                  </a:lnTo>
                  <a:lnTo>
                    <a:pt x="195" y="61"/>
                  </a:lnTo>
                  <a:lnTo>
                    <a:pt x="192" y="58"/>
                  </a:lnTo>
                  <a:lnTo>
                    <a:pt x="189" y="55"/>
                  </a:lnTo>
                  <a:lnTo>
                    <a:pt x="183" y="49"/>
                  </a:lnTo>
                  <a:lnTo>
                    <a:pt x="173" y="46"/>
                  </a:lnTo>
                  <a:lnTo>
                    <a:pt x="164" y="43"/>
                  </a:lnTo>
                  <a:lnTo>
                    <a:pt x="161" y="40"/>
                  </a:lnTo>
                  <a:lnTo>
                    <a:pt x="158" y="37"/>
                  </a:lnTo>
                  <a:lnTo>
                    <a:pt x="146" y="37"/>
                  </a:lnTo>
                  <a:lnTo>
                    <a:pt x="134" y="40"/>
                  </a:lnTo>
                  <a:lnTo>
                    <a:pt x="122" y="43"/>
                  </a:lnTo>
                  <a:lnTo>
                    <a:pt x="113" y="49"/>
                  </a:lnTo>
                  <a:lnTo>
                    <a:pt x="107" y="55"/>
                  </a:lnTo>
                  <a:lnTo>
                    <a:pt x="104" y="61"/>
                  </a:lnTo>
                  <a:lnTo>
                    <a:pt x="95" y="70"/>
                  </a:lnTo>
                  <a:lnTo>
                    <a:pt x="89" y="76"/>
                  </a:lnTo>
                  <a:lnTo>
                    <a:pt x="79" y="82"/>
                  </a:lnTo>
                  <a:lnTo>
                    <a:pt x="73" y="85"/>
                  </a:lnTo>
                  <a:lnTo>
                    <a:pt x="73" y="88"/>
                  </a:lnTo>
                  <a:lnTo>
                    <a:pt x="76" y="94"/>
                  </a:lnTo>
                  <a:lnTo>
                    <a:pt x="79" y="100"/>
                  </a:lnTo>
                  <a:lnTo>
                    <a:pt x="85" y="103"/>
                  </a:lnTo>
                  <a:lnTo>
                    <a:pt x="92" y="106"/>
                  </a:lnTo>
                  <a:lnTo>
                    <a:pt x="98" y="112"/>
                  </a:lnTo>
                  <a:lnTo>
                    <a:pt x="98" y="121"/>
                  </a:lnTo>
                  <a:lnTo>
                    <a:pt x="104" y="112"/>
                  </a:lnTo>
                  <a:lnTo>
                    <a:pt x="110" y="106"/>
                  </a:lnTo>
                  <a:lnTo>
                    <a:pt x="116" y="103"/>
                  </a:lnTo>
                  <a:lnTo>
                    <a:pt x="119" y="100"/>
                  </a:lnTo>
                  <a:lnTo>
                    <a:pt x="116" y="94"/>
                  </a:lnTo>
                  <a:lnTo>
                    <a:pt x="116" y="88"/>
                  </a:lnTo>
                  <a:lnTo>
                    <a:pt x="119" y="82"/>
                  </a:lnTo>
                  <a:lnTo>
                    <a:pt x="122" y="76"/>
                  </a:lnTo>
                  <a:lnTo>
                    <a:pt x="125" y="70"/>
                  </a:lnTo>
                  <a:lnTo>
                    <a:pt x="128" y="64"/>
                  </a:lnTo>
                  <a:lnTo>
                    <a:pt x="131" y="67"/>
                  </a:lnTo>
                  <a:lnTo>
                    <a:pt x="131" y="70"/>
                  </a:lnTo>
                  <a:lnTo>
                    <a:pt x="131" y="76"/>
                  </a:lnTo>
                  <a:lnTo>
                    <a:pt x="125" y="79"/>
                  </a:lnTo>
                  <a:lnTo>
                    <a:pt x="125" y="85"/>
                  </a:lnTo>
                  <a:lnTo>
                    <a:pt x="125" y="91"/>
                  </a:lnTo>
                  <a:lnTo>
                    <a:pt x="131" y="97"/>
                  </a:lnTo>
                  <a:lnTo>
                    <a:pt x="134" y="100"/>
                  </a:lnTo>
                  <a:lnTo>
                    <a:pt x="134" y="103"/>
                  </a:lnTo>
                  <a:lnTo>
                    <a:pt x="134" y="106"/>
                  </a:lnTo>
                  <a:lnTo>
                    <a:pt x="131" y="109"/>
                  </a:lnTo>
                  <a:lnTo>
                    <a:pt x="128" y="106"/>
                  </a:lnTo>
                  <a:lnTo>
                    <a:pt x="125" y="106"/>
                  </a:lnTo>
                  <a:lnTo>
                    <a:pt x="122" y="109"/>
                  </a:lnTo>
                  <a:lnTo>
                    <a:pt x="122" y="115"/>
                  </a:lnTo>
                  <a:lnTo>
                    <a:pt x="122" y="118"/>
                  </a:lnTo>
                  <a:lnTo>
                    <a:pt x="119" y="121"/>
                  </a:lnTo>
                  <a:lnTo>
                    <a:pt x="113" y="124"/>
                  </a:lnTo>
                  <a:lnTo>
                    <a:pt x="104" y="121"/>
                  </a:lnTo>
                  <a:lnTo>
                    <a:pt x="95" y="118"/>
                  </a:lnTo>
                  <a:lnTo>
                    <a:pt x="92" y="115"/>
                  </a:lnTo>
                  <a:lnTo>
                    <a:pt x="89" y="112"/>
                  </a:lnTo>
                  <a:lnTo>
                    <a:pt x="85" y="112"/>
                  </a:lnTo>
                  <a:lnTo>
                    <a:pt x="82" y="115"/>
                  </a:lnTo>
                  <a:lnTo>
                    <a:pt x="82" y="121"/>
                  </a:lnTo>
                  <a:lnTo>
                    <a:pt x="82" y="128"/>
                  </a:lnTo>
                  <a:lnTo>
                    <a:pt x="76" y="131"/>
                  </a:lnTo>
                  <a:lnTo>
                    <a:pt x="70" y="134"/>
                  </a:lnTo>
                  <a:lnTo>
                    <a:pt x="64" y="140"/>
                  </a:lnTo>
                  <a:lnTo>
                    <a:pt x="58" y="146"/>
                  </a:lnTo>
                  <a:lnTo>
                    <a:pt x="49" y="149"/>
                  </a:lnTo>
                  <a:lnTo>
                    <a:pt x="43" y="155"/>
                  </a:lnTo>
                  <a:lnTo>
                    <a:pt x="43" y="158"/>
                  </a:lnTo>
                  <a:lnTo>
                    <a:pt x="49" y="164"/>
                  </a:lnTo>
                  <a:lnTo>
                    <a:pt x="49" y="170"/>
                  </a:lnTo>
                  <a:lnTo>
                    <a:pt x="43" y="173"/>
                  </a:lnTo>
                  <a:lnTo>
                    <a:pt x="31" y="173"/>
                  </a:lnTo>
                  <a:lnTo>
                    <a:pt x="25" y="176"/>
                  </a:lnTo>
                  <a:lnTo>
                    <a:pt x="25" y="179"/>
                  </a:lnTo>
                  <a:lnTo>
                    <a:pt x="25" y="188"/>
                  </a:lnTo>
                  <a:lnTo>
                    <a:pt x="25" y="197"/>
                  </a:lnTo>
                  <a:lnTo>
                    <a:pt x="25" y="200"/>
                  </a:lnTo>
                  <a:lnTo>
                    <a:pt x="31" y="203"/>
                  </a:lnTo>
                  <a:lnTo>
                    <a:pt x="37" y="203"/>
                  </a:lnTo>
                  <a:lnTo>
                    <a:pt x="34" y="209"/>
                  </a:lnTo>
                  <a:lnTo>
                    <a:pt x="31" y="215"/>
                  </a:lnTo>
                  <a:lnTo>
                    <a:pt x="25" y="219"/>
                  </a:lnTo>
                  <a:lnTo>
                    <a:pt x="22" y="225"/>
                  </a:lnTo>
                  <a:lnTo>
                    <a:pt x="22" y="231"/>
                  </a:lnTo>
                  <a:lnTo>
                    <a:pt x="19" y="240"/>
                  </a:lnTo>
                  <a:lnTo>
                    <a:pt x="13" y="246"/>
                  </a:lnTo>
                  <a:lnTo>
                    <a:pt x="0" y="255"/>
                  </a:lnTo>
                  <a:lnTo>
                    <a:pt x="0" y="279"/>
                  </a:lnTo>
                  <a:lnTo>
                    <a:pt x="0" y="294"/>
                  </a:lnTo>
                  <a:lnTo>
                    <a:pt x="4" y="303"/>
                  </a:lnTo>
                  <a:lnTo>
                    <a:pt x="7" y="310"/>
                  </a:lnTo>
                  <a:lnTo>
                    <a:pt x="13" y="319"/>
                  </a:lnTo>
                  <a:lnTo>
                    <a:pt x="22" y="328"/>
                  </a:lnTo>
                  <a:lnTo>
                    <a:pt x="25" y="334"/>
                  </a:lnTo>
                  <a:lnTo>
                    <a:pt x="37" y="337"/>
                  </a:lnTo>
                  <a:lnTo>
                    <a:pt x="46" y="337"/>
                  </a:lnTo>
                  <a:lnTo>
                    <a:pt x="58" y="334"/>
                  </a:lnTo>
                  <a:lnTo>
                    <a:pt x="67" y="331"/>
                  </a:lnTo>
                  <a:lnTo>
                    <a:pt x="76" y="334"/>
                  </a:lnTo>
                  <a:lnTo>
                    <a:pt x="82" y="340"/>
                  </a:lnTo>
                  <a:lnTo>
                    <a:pt x="85" y="346"/>
                  </a:lnTo>
                  <a:lnTo>
                    <a:pt x="89" y="358"/>
                  </a:lnTo>
                  <a:lnTo>
                    <a:pt x="95" y="373"/>
                  </a:lnTo>
                  <a:lnTo>
                    <a:pt x="98" y="385"/>
                  </a:lnTo>
                  <a:lnTo>
                    <a:pt x="101" y="394"/>
                  </a:lnTo>
                  <a:lnTo>
                    <a:pt x="98" y="407"/>
                  </a:lnTo>
                  <a:lnTo>
                    <a:pt x="95" y="413"/>
                  </a:lnTo>
                  <a:lnTo>
                    <a:pt x="95" y="419"/>
                  </a:lnTo>
                  <a:lnTo>
                    <a:pt x="95" y="428"/>
                  </a:lnTo>
                  <a:lnTo>
                    <a:pt x="98" y="434"/>
                  </a:lnTo>
                  <a:lnTo>
                    <a:pt x="98" y="443"/>
                  </a:lnTo>
                  <a:lnTo>
                    <a:pt x="101" y="464"/>
                  </a:lnTo>
                  <a:lnTo>
                    <a:pt x="104" y="482"/>
                  </a:lnTo>
                  <a:lnTo>
                    <a:pt x="107" y="488"/>
                  </a:lnTo>
                  <a:lnTo>
                    <a:pt x="107" y="492"/>
                  </a:lnTo>
                  <a:lnTo>
                    <a:pt x="113" y="495"/>
                  </a:lnTo>
                  <a:lnTo>
                    <a:pt x="125" y="495"/>
                  </a:lnTo>
                  <a:lnTo>
                    <a:pt x="131" y="495"/>
                  </a:lnTo>
                  <a:lnTo>
                    <a:pt x="137" y="492"/>
                  </a:lnTo>
                  <a:lnTo>
                    <a:pt x="140" y="488"/>
                  </a:lnTo>
                  <a:lnTo>
                    <a:pt x="146" y="479"/>
                  </a:lnTo>
                  <a:lnTo>
                    <a:pt x="155" y="467"/>
                  </a:lnTo>
                  <a:lnTo>
                    <a:pt x="158" y="461"/>
                  </a:lnTo>
                  <a:lnTo>
                    <a:pt x="161" y="458"/>
                  </a:lnTo>
                  <a:lnTo>
                    <a:pt x="164" y="455"/>
                  </a:lnTo>
                  <a:lnTo>
                    <a:pt x="167" y="449"/>
                  </a:lnTo>
                  <a:lnTo>
                    <a:pt x="167" y="443"/>
                  </a:lnTo>
                  <a:lnTo>
                    <a:pt x="170" y="437"/>
                  </a:lnTo>
                  <a:lnTo>
                    <a:pt x="177" y="428"/>
                  </a:lnTo>
                  <a:lnTo>
                    <a:pt x="183" y="425"/>
                  </a:lnTo>
                  <a:lnTo>
                    <a:pt x="186" y="419"/>
                  </a:lnTo>
                  <a:lnTo>
                    <a:pt x="186" y="413"/>
                  </a:lnTo>
                  <a:lnTo>
                    <a:pt x="186" y="401"/>
                  </a:lnTo>
                  <a:lnTo>
                    <a:pt x="186" y="373"/>
                  </a:lnTo>
                  <a:lnTo>
                    <a:pt x="192" y="364"/>
                  </a:lnTo>
                  <a:lnTo>
                    <a:pt x="195" y="358"/>
                  </a:lnTo>
                  <a:lnTo>
                    <a:pt x="201" y="352"/>
                  </a:lnTo>
                  <a:lnTo>
                    <a:pt x="210" y="340"/>
                  </a:lnTo>
                  <a:lnTo>
                    <a:pt x="216" y="325"/>
                  </a:lnTo>
                  <a:lnTo>
                    <a:pt x="219" y="316"/>
                  </a:lnTo>
                  <a:lnTo>
                    <a:pt x="219" y="310"/>
                  </a:lnTo>
                  <a:lnTo>
                    <a:pt x="210" y="310"/>
                  </a:lnTo>
                  <a:lnTo>
                    <a:pt x="204" y="310"/>
                  </a:lnTo>
                  <a:lnTo>
                    <a:pt x="201" y="310"/>
                  </a:lnTo>
                  <a:lnTo>
                    <a:pt x="201" y="306"/>
                  </a:lnTo>
                  <a:lnTo>
                    <a:pt x="210" y="303"/>
                  </a:lnTo>
                  <a:lnTo>
                    <a:pt x="219" y="303"/>
                  </a:lnTo>
                  <a:lnTo>
                    <a:pt x="225" y="297"/>
                  </a:lnTo>
                  <a:lnTo>
                    <a:pt x="231" y="294"/>
                  </a:lnTo>
                  <a:lnTo>
                    <a:pt x="234" y="291"/>
                  </a:lnTo>
                  <a:lnTo>
                    <a:pt x="237" y="288"/>
                  </a:lnTo>
                  <a:lnTo>
                    <a:pt x="237" y="285"/>
                  </a:lnTo>
                  <a:lnTo>
                    <a:pt x="240" y="282"/>
                  </a:lnTo>
                  <a:lnTo>
                    <a:pt x="243" y="279"/>
                  </a:lnTo>
                  <a:lnTo>
                    <a:pt x="246" y="273"/>
                  </a:lnTo>
                  <a:lnTo>
                    <a:pt x="246" y="267"/>
                  </a:lnTo>
                  <a:lnTo>
                    <a:pt x="246" y="261"/>
                  </a:lnTo>
                  <a:lnTo>
                    <a:pt x="249" y="258"/>
                  </a:lnTo>
                  <a:lnTo>
                    <a:pt x="252" y="255"/>
                  </a:lnTo>
                  <a:lnTo>
                    <a:pt x="258" y="255"/>
                  </a:lnTo>
                  <a:lnTo>
                    <a:pt x="268" y="258"/>
                  </a:lnTo>
                  <a:lnTo>
                    <a:pt x="271" y="264"/>
                  </a:lnTo>
                  <a:lnTo>
                    <a:pt x="277" y="270"/>
                  </a:lnTo>
                  <a:lnTo>
                    <a:pt x="280" y="276"/>
                  </a:lnTo>
                  <a:lnTo>
                    <a:pt x="286" y="279"/>
                  </a:lnTo>
                  <a:lnTo>
                    <a:pt x="289" y="291"/>
                  </a:lnTo>
                  <a:lnTo>
                    <a:pt x="292" y="300"/>
                  </a:lnTo>
                  <a:lnTo>
                    <a:pt x="295" y="306"/>
                  </a:lnTo>
                  <a:lnTo>
                    <a:pt x="298" y="310"/>
                  </a:lnTo>
                  <a:lnTo>
                    <a:pt x="298" y="316"/>
                  </a:lnTo>
                  <a:lnTo>
                    <a:pt x="301" y="322"/>
                  </a:lnTo>
                  <a:lnTo>
                    <a:pt x="304" y="325"/>
                  </a:lnTo>
                  <a:lnTo>
                    <a:pt x="307" y="325"/>
                  </a:lnTo>
                  <a:lnTo>
                    <a:pt x="307" y="331"/>
                  </a:lnTo>
                  <a:lnTo>
                    <a:pt x="310" y="334"/>
                  </a:lnTo>
                  <a:lnTo>
                    <a:pt x="316" y="331"/>
                  </a:lnTo>
                  <a:lnTo>
                    <a:pt x="316" y="328"/>
                  </a:lnTo>
                  <a:lnTo>
                    <a:pt x="313" y="322"/>
                  </a:lnTo>
                  <a:lnTo>
                    <a:pt x="310" y="313"/>
                  </a:lnTo>
                  <a:lnTo>
                    <a:pt x="310" y="306"/>
                  </a:lnTo>
                  <a:lnTo>
                    <a:pt x="316" y="297"/>
                  </a:lnTo>
                  <a:lnTo>
                    <a:pt x="325" y="288"/>
                  </a:lnTo>
                  <a:lnTo>
                    <a:pt x="334" y="279"/>
                  </a:lnTo>
                  <a:lnTo>
                    <a:pt x="343" y="273"/>
                  </a:lnTo>
                  <a:lnTo>
                    <a:pt x="350" y="273"/>
                  </a:lnTo>
                  <a:lnTo>
                    <a:pt x="353" y="279"/>
                  </a:lnTo>
                  <a:lnTo>
                    <a:pt x="353" y="282"/>
                  </a:lnTo>
                  <a:lnTo>
                    <a:pt x="356" y="285"/>
                  </a:lnTo>
                  <a:lnTo>
                    <a:pt x="359" y="288"/>
                  </a:lnTo>
                  <a:lnTo>
                    <a:pt x="362" y="294"/>
                  </a:lnTo>
                  <a:lnTo>
                    <a:pt x="368" y="300"/>
                  </a:lnTo>
                  <a:lnTo>
                    <a:pt x="368" y="313"/>
                  </a:lnTo>
                  <a:lnTo>
                    <a:pt x="371" y="328"/>
                  </a:lnTo>
                  <a:lnTo>
                    <a:pt x="374" y="334"/>
                  </a:lnTo>
                  <a:lnTo>
                    <a:pt x="377" y="340"/>
                  </a:lnTo>
                  <a:lnTo>
                    <a:pt x="377" y="343"/>
                  </a:lnTo>
                  <a:lnTo>
                    <a:pt x="371" y="340"/>
                  </a:lnTo>
                  <a:lnTo>
                    <a:pt x="365" y="334"/>
                  </a:lnTo>
                  <a:lnTo>
                    <a:pt x="365" y="340"/>
                  </a:lnTo>
                  <a:lnTo>
                    <a:pt x="368" y="349"/>
                  </a:lnTo>
                  <a:lnTo>
                    <a:pt x="371" y="355"/>
                  </a:lnTo>
                  <a:lnTo>
                    <a:pt x="374" y="361"/>
                  </a:lnTo>
                  <a:lnTo>
                    <a:pt x="374" y="364"/>
                  </a:lnTo>
                  <a:lnTo>
                    <a:pt x="374" y="370"/>
                  </a:lnTo>
                  <a:lnTo>
                    <a:pt x="380" y="379"/>
                  </a:lnTo>
                  <a:lnTo>
                    <a:pt x="386" y="385"/>
                  </a:lnTo>
                  <a:lnTo>
                    <a:pt x="389" y="388"/>
                  </a:lnTo>
                  <a:lnTo>
                    <a:pt x="392" y="391"/>
                  </a:lnTo>
                  <a:lnTo>
                    <a:pt x="401" y="394"/>
                  </a:lnTo>
                  <a:lnTo>
                    <a:pt x="410" y="394"/>
                  </a:lnTo>
                  <a:lnTo>
                    <a:pt x="410" y="388"/>
                  </a:lnTo>
                  <a:lnTo>
                    <a:pt x="407" y="385"/>
                  </a:lnTo>
                  <a:lnTo>
                    <a:pt x="401" y="382"/>
                  </a:lnTo>
                  <a:lnTo>
                    <a:pt x="398" y="382"/>
                  </a:lnTo>
                  <a:lnTo>
                    <a:pt x="395" y="376"/>
                  </a:lnTo>
                  <a:lnTo>
                    <a:pt x="395" y="370"/>
                  </a:lnTo>
                  <a:lnTo>
                    <a:pt x="401" y="370"/>
                  </a:lnTo>
                  <a:lnTo>
                    <a:pt x="407" y="373"/>
                  </a:lnTo>
                  <a:lnTo>
                    <a:pt x="416" y="376"/>
                  </a:lnTo>
                  <a:lnTo>
                    <a:pt x="419" y="373"/>
                  </a:lnTo>
                  <a:lnTo>
                    <a:pt x="422" y="370"/>
                  </a:lnTo>
                  <a:lnTo>
                    <a:pt x="422" y="373"/>
                  </a:lnTo>
                  <a:lnTo>
                    <a:pt x="425" y="379"/>
                  </a:lnTo>
                  <a:lnTo>
                    <a:pt x="431" y="379"/>
                  </a:lnTo>
                  <a:lnTo>
                    <a:pt x="441" y="379"/>
                  </a:lnTo>
                  <a:lnTo>
                    <a:pt x="438" y="373"/>
                  </a:lnTo>
                  <a:lnTo>
                    <a:pt x="438" y="367"/>
                  </a:lnTo>
                  <a:lnTo>
                    <a:pt x="435" y="364"/>
                  </a:lnTo>
                  <a:lnTo>
                    <a:pt x="431" y="364"/>
                  </a:lnTo>
                  <a:lnTo>
                    <a:pt x="435" y="361"/>
                  </a:lnTo>
                  <a:lnTo>
                    <a:pt x="441" y="358"/>
                  </a:lnTo>
                  <a:lnTo>
                    <a:pt x="444" y="358"/>
                  </a:lnTo>
                  <a:lnTo>
                    <a:pt x="447" y="355"/>
                  </a:lnTo>
                  <a:lnTo>
                    <a:pt x="444" y="352"/>
                  </a:lnTo>
                  <a:lnTo>
                    <a:pt x="441" y="352"/>
                  </a:lnTo>
                  <a:lnTo>
                    <a:pt x="431" y="355"/>
                  </a:lnTo>
                  <a:lnTo>
                    <a:pt x="428" y="361"/>
                  </a:lnTo>
                  <a:lnTo>
                    <a:pt x="425" y="364"/>
                  </a:lnTo>
                  <a:lnTo>
                    <a:pt x="425" y="364"/>
                  </a:lnTo>
                  <a:lnTo>
                    <a:pt x="422" y="361"/>
                  </a:lnTo>
                  <a:lnTo>
                    <a:pt x="422" y="349"/>
                  </a:lnTo>
                  <a:lnTo>
                    <a:pt x="422" y="337"/>
                  </a:lnTo>
                  <a:lnTo>
                    <a:pt x="422" y="334"/>
                  </a:lnTo>
                  <a:lnTo>
                    <a:pt x="422" y="331"/>
                  </a:lnTo>
                  <a:lnTo>
                    <a:pt x="416" y="334"/>
                  </a:lnTo>
                  <a:lnTo>
                    <a:pt x="407" y="343"/>
                  </a:lnTo>
                  <a:lnTo>
                    <a:pt x="398" y="355"/>
                  </a:lnTo>
                  <a:lnTo>
                    <a:pt x="395" y="361"/>
                  </a:lnTo>
                  <a:lnTo>
                    <a:pt x="395" y="364"/>
                  </a:lnTo>
                  <a:lnTo>
                    <a:pt x="389" y="361"/>
                  </a:lnTo>
                  <a:lnTo>
                    <a:pt x="383" y="355"/>
                  </a:lnTo>
                  <a:lnTo>
                    <a:pt x="386" y="352"/>
                  </a:lnTo>
                  <a:lnTo>
                    <a:pt x="389" y="349"/>
                  </a:lnTo>
                  <a:lnTo>
                    <a:pt x="389" y="346"/>
                  </a:lnTo>
                  <a:lnTo>
                    <a:pt x="386" y="334"/>
                  </a:lnTo>
                  <a:lnTo>
                    <a:pt x="380" y="319"/>
                  </a:lnTo>
                  <a:lnTo>
                    <a:pt x="380" y="316"/>
                  </a:lnTo>
                  <a:lnTo>
                    <a:pt x="380" y="313"/>
                  </a:lnTo>
                  <a:lnTo>
                    <a:pt x="383" y="316"/>
                  </a:lnTo>
                  <a:lnTo>
                    <a:pt x="389" y="319"/>
                  </a:lnTo>
                  <a:lnTo>
                    <a:pt x="392" y="322"/>
                  </a:lnTo>
                  <a:lnTo>
                    <a:pt x="395" y="322"/>
                  </a:lnTo>
                  <a:lnTo>
                    <a:pt x="398" y="319"/>
                  </a:lnTo>
                  <a:lnTo>
                    <a:pt x="398" y="310"/>
                  </a:lnTo>
                  <a:lnTo>
                    <a:pt x="398" y="303"/>
                  </a:lnTo>
                  <a:lnTo>
                    <a:pt x="401" y="300"/>
                  </a:lnTo>
                  <a:lnTo>
                    <a:pt x="404" y="300"/>
                  </a:lnTo>
                  <a:lnTo>
                    <a:pt x="404" y="294"/>
                  </a:lnTo>
                  <a:lnTo>
                    <a:pt x="404" y="291"/>
                  </a:lnTo>
                  <a:lnTo>
                    <a:pt x="401" y="288"/>
                  </a:lnTo>
                  <a:lnTo>
                    <a:pt x="398" y="288"/>
                  </a:lnTo>
                  <a:lnTo>
                    <a:pt x="398" y="285"/>
                  </a:lnTo>
                  <a:lnTo>
                    <a:pt x="398" y="282"/>
                  </a:lnTo>
                  <a:lnTo>
                    <a:pt x="401" y="279"/>
                  </a:lnTo>
                  <a:lnTo>
                    <a:pt x="404" y="282"/>
                  </a:lnTo>
                  <a:lnTo>
                    <a:pt x="404" y="285"/>
                  </a:lnTo>
                  <a:lnTo>
                    <a:pt x="407" y="288"/>
                  </a:lnTo>
                  <a:lnTo>
                    <a:pt x="410" y="285"/>
                  </a:lnTo>
                  <a:lnTo>
                    <a:pt x="410" y="282"/>
                  </a:lnTo>
                  <a:lnTo>
                    <a:pt x="413" y="279"/>
                  </a:lnTo>
                  <a:lnTo>
                    <a:pt x="416" y="276"/>
                  </a:lnTo>
                  <a:lnTo>
                    <a:pt x="425" y="270"/>
                  </a:lnTo>
                  <a:lnTo>
                    <a:pt x="431" y="267"/>
                  </a:lnTo>
                  <a:lnTo>
                    <a:pt x="438" y="264"/>
                  </a:lnTo>
                  <a:lnTo>
                    <a:pt x="444" y="261"/>
                  </a:lnTo>
                  <a:lnTo>
                    <a:pt x="447" y="255"/>
                  </a:lnTo>
                  <a:lnTo>
                    <a:pt x="447" y="249"/>
                  </a:lnTo>
                  <a:lnTo>
                    <a:pt x="447" y="240"/>
                  </a:lnTo>
                  <a:lnTo>
                    <a:pt x="444" y="219"/>
                  </a:lnTo>
                  <a:lnTo>
                    <a:pt x="441" y="203"/>
                  </a:lnTo>
                  <a:lnTo>
                    <a:pt x="441" y="200"/>
                  </a:lnTo>
                  <a:lnTo>
                    <a:pt x="444" y="197"/>
                  </a:lnTo>
                  <a:lnTo>
                    <a:pt x="450" y="200"/>
                  </a:lnTo>
                  <a:lnTo>
                    <a:pt x="456" y="209"/>
                  </a:lnTo>
                  <a:lnTo>
                    <a:pt x="459" y="219"/>
                  </a:lnTo>
                  <a:lnTo>
                    <a:pt x="465" y="222"/>
                  </a:lnTo>
                  <a:lnTo>
                    <a:pt x="468" y="219"/>
                  </a:lnTo>
                  <a:lnTo>
                    <a:pt x="468" y="209"/>
                  </a:lnTo>
                  <a:lnTo>
                    <a:pt x="468" y="200"/>
                  </a:lnTo>
                  <a:lnTo>
                    <a:pt x="471" y="197"/>
                  </a:lnTo>
                  <a:lnTo>
                    <a:pt x="474" y="194"/>
                  </a:lnTo>
                  <a:lnTo>
                    <a:pt x="480" y="191"/>
                  </a:lnTo>
                  <a:lnTo>
                    <a:pt x="489" y="185"/>
                  </a:lnTo>
                  <a:lnTo>
                    <a:pt x="495" y="176"/>
                  </a:lnTo>
                  <a:lnTo>
                    <a:pt x="501" y="167"/>
                  </a:lnTo>
                  <a:lnTo>
                    <a:pt x="507" y="164"/>
                  </a:lnTo>
                  <a:lnTo>
                    <a:pt x="510" y="167"/>
                  </a:lnTo>
                  <a:lnTo>
                    <a:pt x="513" y="170"/>
                  </a:lnTo>
                  <a:lnTo>
                    <a:pt x="520" y="164"/>
                  </a:lnTo>
                  <a:lnTo>
                    <a:pt x="520" y="155"/>
                  </a:lnTo>
                  <a:lnTo>
                    <a:pt x="516" y="146"/>
                  </a:lnTo>
                  <a:lnTo>
                    <a:pt x="510" y="137"/>
                  </a:lnTo>
                  <a:lnTo>
                    <a:pt x="507" y="134"/>
                  </a:lnTo>
                  <a:lnTo>
                    <a:pt x="504" y="134"/>
                  </a:lnTo>
                  <a:lnTo>
                    <a:pt x="501" y="131"/>
                  </a:lnTo>
                  <a:lnTo>
                    <a:pt x="501" y="131"/>
                  </a:lnTo>
                  <a:lnTo>
                    <a:pt x="495" y="131"/>
                  </a:lnTo>
                  <a:lnTo>
                    <a:pt x="495" y="128"/>
                  </a:lnTo>
                  <a:lnTo>
                    <a:pt x="501" y="121"/>
                  </a:lnTo>
                  <a:lnTo>
                    <a:pt x="507" y="115"/>
                  </a:lnTo>
                  <a:lnTo>
                    <a:pt x="513" y="112"/>
                  </a:lnTo>
                  <a:lnTo>
                    <a:pt x="520" y="109"/>
                  </a:lnTo>
                  <a:lnTo>
                    <a:pt x="532" y="109"/>
                  </a:lnTo>
                  <a:lnTo>
                    <a:pt x="541" y="109"/>
                  </a:lnTo>
                  <a:lnTo>
                    <a:pt x="547" y="109"/>
                  </a:lnTo>
                  <a:lnTo>
                    <a:pt x="553" y="103"/>
                  </a:lnTo>
                  <a:lnTo>
                    <a:pt x="559" y="97"/>
                  </a:lnTo>
                  <a:lnTo>
                    <a:pt x="568" y="100"/>
                  </a:lnTo>
                  <a:lnTo>
                    <a:pt x="568" y="103"/>
                  </a:lnTo>
                  <a:lnTo>
                    <a:pt x="565" y="109"/>
                  </a:lnTo>
                  <a:lnTo>
                    <a:pt x="559" y="118"/>
                  </a:lnTo>
                  <a:lnTo>
                    <a:pt x="556" y="131"/>
                  </a:lnTo>
                  <a:lnTo>
                    <a:pt x="556" y="140"/>
                  </a:lnTo>
                  <a:lnTo>
                    <a:pt x="559" y="146"/>
                  </a:lnTo>
                  <a:lnTo>
                    <a:pt x="562" y="143"/>
                  </a:lnTo>
                  <a:lnTo>
                    <a:pt x="565" y="137"/>
                  </a:lnTo>
                  <a:lnTo>
                    <a:pt x="568" y="137"/>
                  </a:lnTo>
                  <a:lnTo>
                    <a:pt x="571" y="131"/>
                  </a:lnTo>
                  <a:lnTo>
                    <a:pt x="571" y="124"/>
                  </a:lnTo>
                  <a:lnTo>
                    <a:pt x="571" y="115"/>
                  </a:lnTo>
                  <a:lnTo>
                    <a:pt x="574" y="112"/>
                  </a:lnTo>
                  <a:lnTo>
                    <a:pt x="580" y="106"/>
                  </a:lnTo>
                  <a:lnTo>
                    <a:pt x="589" y="106"/>
                  </a:lnTo>
                  <a:lnTo>
                    <a:pt x="598" y="103"/>
                  </a:lnTo>
                  <a:lnTo>
                    <a:pt x="605" y="100"/>
                  </a:lnTo>
                  <a:lnTo>
                    <a:pt x="611" y="97"/>
                  </a:lnTo>
                  <a:lnTo>
                    <a:pt x="614" y="94"/>
                  </a:lnTo>
                  <a:lnTo>
                    <a:pt x="620" y="91"/>
                  </a:lnTo>
                  <a:lnTo>
                    <a:pt x="623" y="85"/>
                  </a:lnTo>
                  <a:lnTo>
                    <a:pt x="623" y="79"/>
                  </a:lnTo>
                  <a:lnTo>
                    <a:pt x="626" y="76"/>
                  </a:lnTo>
                  <a:lnTo>
                    <a:pt x="629" y="79"/>
                  </a:lnTo>
                  <a:lnTo>
                    <a:pt x="635" y="82"/>
                  </a:lnTo>
                  <a:lnTo>
                    <a:pt x="644" y="85"/>
                  </a:lnTo>
                  <a:lnTo>
                    <a:pt x="650" y="79"/>
                  </a:lnTo>
                  <a:lnTo>
                    <a:pt x="656" y="70"/>
                  </a:lnTo>
                  <a:lnTo>
                    <a:pt x="647" y="67"/>
                  </a:lnTo>
                  <a:lnTo>
                    <a:pt x="644" y="64"/>
                  </a:lnTo>
                  <a:lnTo>
                    <a:pt x="641" y="61"/>
                  </a:lnTo>
                  <a:lnTo>
                    <a:pt x="632" y="55"/>
                  </a:lnTo>
                  <a:lnTo>
                    <a:pt x="620" y="49"/>
                  </a:lnTo>
                  <a:lnTo>
                    <a:pt x="614" y="46"/>
                  </a:lnTo>
                  <a:lnTo>
                    <a:pt x="608" y="49"/>
                  </a:lnTo>
                  <a:lnTo>
                    <a:pt x="605" y="52"/>
                  </a:lnTo>
                  <a:lnTo>
                    <a:pt x="598" y="55"/>
                  </a:lnTo>
                  <a:lnTo>
                    <a:pt x="589" y="55"/>
                  </a:lnTo>
                  <a:lnTo>
                    <a:pt x="571" y="46"/>
                  </a:lnTo>
                  <a:lnTo>
                    <a:pt x="565" y="43"/>
                  </a:lnTo>
                  <a:lnTo>
                    <a:pt x="556" y="43"/>
                  </a:lnTo>
                  <a:lnTo>
                    <a:pt x="550" y="43"/>
                  </a:lnTo>
                  <a:lnTo>
                    <a:pt x="544" y="40"/>
                  </a:lnTo>
                  <a:lnTo>
                    <a:pt x="535" y="33"/>
                  </a:lnTo>
                  <a:lnTo>
                    <a:pt x="523" y="33"/>
                  </a:lnTo>
                  <a:lnTo>
                    <a:pt x="495" y="33"/>
                  </a:lnTo>
                  <a:lnTo>
                    <a:pt x="486" y="37"/>
                  </a:lnTo>
                  <a:lnTo>
                    <a:pt x="480" y="37"/>
                  </a:lnTo>
                  <a:lnTo>
                    <a:pt x="474" y="33"/>
                  </a:lnTo>
                  <a:lnTo>
                    <a:pt x="471" y="30"/>
                  </a:lnTo>
                  <a:lnTo>
                    <a:pt x="465" y="30"/>
                  </a:lnTo>
                  <a:lnTo>
                    <a:pt x="456" y="27"/>
                  </a:lnTo>
                  <a:lnTo>
                    <a:pt x="441" y="27"/>
                  </a:lnTo>
                  <a:lnTo>
                    <a:pt x="422" y="27"/>
                  </a:lnTo>
                  <a:lnTo>
                    <a:pt x="416" y="24"/>
                  </a:lnTo>
                  <a:lnTo>
                    <a:pt x="413" y="24"/>
                  </a:lnTo>
                  <a:lnTo>
                    <a:pt x="410" y="21"/>
                  </a:lnTo>
                  <a:lnTo>
                    <a:pt x="413" y="21"/>
                  </a:lnTo>
                  <a:lnTo>
                    <a:pt x="419" y="21"/>
                  </a:lnTo>
                  <a:lnTo>
                    <a:pt x="422" y="15"/>
                  </a:lnTo>
                  <a:lnTo>
                    <a:pt x="425" y="12"/>
                  </a:lnTo>
                  <a:lnTo>
                    <a:pt x="428" y="9"/>
                  </a:lnTo>
                  <a:lnTo>
                    <a:pt x="425" y="6"/>
                  </a:lnTo>
                  <a:lnTo>
                    <a:pt x="416" y="6"/>
                  </a:lnTo>
                  <a:lnTo>
                    <a:pt x="407" y="6"/>
                  </a:lnTo>
                  <a:lnTo>
                    <a:pt x="404" y="3"/>
                  </a:lnTo>
                  <a:lnTo>
                    <a:pt x="401" y="0"/>
                  </a:lnTo>
                  <a:lnTo>
                    <a:pt x="395" y="0"/>
                  </a:lnTo>
                  <a:lnTo>
                    <a:pt x="392" y="0"/>
                  </a:lnTo>
                  <a:lnTo>
                    <a:pt x="389" y="3"/>
                  </a:lnTo>
                  <a:lnTo>
                    <a:pt x="389" y="3"/>
                  </a:lnTo>
                  <a:lnTo>
                    <a:pt x="389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3" name="Freeform 114"/>
            <p:cNvSpPr>
              <a:spLocks/>
            </p:cNvSpPr>
            <p:nvPr/>
          </p:nvSpPr>
          <p:spPr bwMode="auto">
            <a:xfrm>
              <a:off x="2705323" y="1549015"/>
              <a:ext cx="31818" cy="47726"/>
            </a:xfrm>
            <a:custGeom>
              <a:avLst/>
              <a:gdLst>
                <a:gd name="T0" fmla="*/ 0 w 6"/>
                <a:gd name="T1" fmla="*/ 6 h 9"/>
                <a:gd name="T2" fmla="*/ 0 w 6"/>
                <a:gd name="T3" fmla="*/ 9 h 9"/>
                <a:gd name="T4" fmla="*/ 3 w 6"/>
                <a:gd name="T5" fmla="*/ 9 h 9"/>
                <a:gd name="T6" fmla="*/ 6 w 6"/>
                <a:gd name="T7" fmla="*/ 9 h 9"/>
                <a:gd name="T8" fmla="*/ 6 w 6"/>
                <a:gd name="T9" fmla="*/ 6 h 9"/>
                <a:gd name="T10" fmla="*/ 6 w 6"/>
                <a:gd name="T11" fmla="*/ 3 h 9"/>
                <a:gd name="T12" fmla="*/ 3 w 6"/>
                <a:gd name="T13" fmla="*/ 0 h 9"/>
                <a:gd name="T14" fmla="*/ 0 w 6"/>
                <a:gd name="T15" fmla="*/ 3 h 9"/>
                <a:gd name="T16" fmla="*/ 0 w 6"/>
                <a:gd name="T17" fmla="*/ 6 h 9"/>
                <a:gd name="T18" fmla="*/ 0 w 6"/>
                <a:gd name="T19" fmla="*/ 6 h 9"/>
                <a:gd name="T20" fmla="*/ 0 w 6"/>
                <a:gd name="T21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9">
                  <a:moveTo>
                    <a:pt x="0" y="6"/>
                  </a:moveTo>
                  <a:lnTo>
                    <a:pt x="0" y="9"/>
                  </a:lnTo>
                  <a:lnTo>
                    <a:pt x="3" y="9"/>
                  </a:lnTo>
                  <a:lnTo>
                    <a:pt x="6" y="9"/>
                  </a:lnTo>
                  <a:lnTo>
                    <a:pt x="6" y="6"/>
                  </a:lnTo>
                  <a:lnTo>
                    <a:pt x="6" y="3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4" name="Freeform 115"/>
            <p:cNvSpPr>
              <a:spLocks/>
            </p:cNvSpPr>
            <p:nvPr/>
          </p:nvSpPr>
          <p:spPr bwMode="auto">
            <a:xfrm>
              <a:off x="5425791" y="1564926"/>
              <a:ext cx="143184" cy="164393"/>
            </a:xfrm>
            <a:custGeom>
              <a:avLst/>
              <a:gdLst>
                <a:gd name="T0" fmla="*/ 12 w 27"/>
                <a:gd name="T1" fmla="*/ 6 h 31"/>
                <a:gd name="T2" fmla="*/ 9 w 27"/>
                <a:gd name="T3" fmla="*/ 15 h 31"/>
                <a:gd name="T4" fmla="*/ 3 w 27"/>
                <a:gd name="T5" fmla="*/ 21 h 31"/>
                <a:gd name="T6" fmla="*/ 0 w 27"/>
                <a:gd name="T7" fmla="*/ 27 h 31"/>
                <a:gd name="T8" fmla="*/ 3 w 27"/>
                <a:gd name="T9" fmla="*/ 31 h 31"/>
                <a:gd name="T10" fmla="*/ 9 w 27"/>
                <a:gd name="T11" fmla="*/ 31 h 31"/>
                <a:gd name="T12" fmla="*/ 9 w 27"/>
                <a:gd name="T13" fmla="*/ 27 h 31"/>
                <a:gd name="T14" fmla="*/ 15 w 27"/>
                <a:gd name="T15" fmla="*/ 18 h 31"/>
                <a:gd name="T16" fmla="*/ 21 w 27"/>
                <a:gd name="T17" fmla="*/ 15 h 31"/>
                <a:gd name="T18" fmla="*/ 24 w 27"/>
                <a:gd name="T19" fmla="*/ 9 h 31"/>
                <a:gd name="T20" fmla="*/ 27 w 27"/>
                <a:gd name="T21" fmla="*/ 6 h 31"/>
                <a:gd name="T22" fmla="*/ 27 w 27"/>
                <a:gd name="T23" fmla="*/ 0 h 31"/>
                <a:gd name="T24" fmla="*/ 21 w 27"/>
                <a:gd name="T25" fmla="*/ 0 h 31"/>
                <a:gd name="T26" fmla="*/ 15 w 27"/>
                <a:gd name="T27" fmla="*/ 3 h 31"/>
                <a:gd name="T28" fmla="*/ 12 w 27"/>
                <a:gd name="T29" fmla="*/ 6 h 31"/>
                <a:gd name="T30" fmla="*/ 12 w 27"/>
                <a:gd name="T31" fmla="*/ 6 h 31"/>
                <a:gd name="T32" fmla="*/ 12 w 27"/>
                <a:gd name="T33" fmla="*/ 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" h="31">
                  <a:moveTo>
                    <a:pt x="12" y="6"/>
                  </a:moveTo>
                  <a:lnTo>
                    <a:pt x="9" y="15"/>
                  </a:lnTo>
                  <a:lnTo>
                    <a:pt x="3" y="21"/>
                  </a:lnTo>
                  <a:lnTo>
                    <a:pt x="0" y="27"/>
                  </a:lnTo>
                  <a:lnTo>
                    <a:pt x="3" y="31"/>
                  </a:lnTo>
                  <a:lnTo>
                    <a:pt x="9" y="31"/>
                  </a:lnTo>
                  <a:lnTo>
                    <a:pt x="9" y="27"/>
                  </a:lnTo>
                  <a:lnTo>
                    <a:pt x="15" y="18"/>
                  </a:lnTo>
                  <a:lnTo>
                    <a:pt x="21" y="15"/>
                  </a:lnTo>
                  <a:lnTo>
                    <a:pt x="24" y="9"/>
                  </a:lnTo>
                  <a:lnTo>
                    <a:pt x="27" y="6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15" y="3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5" name="Freeform 116"/>
            <p:cNvSpPr>
              <a:spLocks/>
            </p:cNvSpPr>
            <p:nvPr/>
          </p:nvSpPr>
          <p:spPr bwMode="auto">
            <a:xfrm>
              <a:off x="2609868" y="1580833"/>
              <a:ext cx="63637" cy="63637"/>
            </a:xfrm>
            <a:custGeom>
              <a:avLst/>
              <a:gdLst>
                <a:gd name="T0" fmla="*/ 0 w 12"/>
                <a:gd name="T1" fmla="*/ 3 h 12"/>
                <a:gd name="T2" fmla="*/ 3 w 12"/>
                <a:gd name="T3" fmla="*/ 6 h 12"/>
                <a:gd name="T4" fmla="*/ 6 w 12"/>
                <a:gd name="T5" fmla="*/ 9 h 12"/>
                <a:gd name="T6" fmla="*/ 9 w 12"/>
                <a:gd name="T7" fmla="*/ 12 h 12"/>
                <a:gd name="T8" fmla="*/ 12 w 12"/>
                <a:gd name="T9" fmla="*/ 9 h 12"/>
                <a:gd name="T10" fmla="*/ 12 w 12"/>
                <a:gd name="T11" fmla="*/ 3 h 12"/>
                <a:gd name="T12" fmla="*/ 9 w 12"/>
                <a:gd name="T13" fmla="*/ 3 h 12"/>
                <a:gd name="T14" fmla="*/ 6 w 12"/>
                <a:gd name="T15" fmla="*/ 0 h 12"/>
                <a:gd name="T16" fmla="*/ 3 w 12"/>
                <a:gd name="T17" fmla="*/ 0 h 12"/>
                <a:gd name="T18" fmla="*/ 0 w 12"/>
                <a:gd name="T19" fmla="*/ 3 h 12"/>
                <a:gd name="T20" fmla="*/ 0 w 12"/>
                <a:gd name="T21" fmla="*/ 3 h 12"/>
                <a:gd name="T22" fmla="*/ 0 w 12"/>
                <a:gd name="T23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12">
                  <a:moveTo>
                    <a:pt x="0" y="3"/>
                  </a:moveTo>
                  <a:lnTo>
                    <a:pt x="3" y="6"/>
                  </a:lnTo>
                  <a:lnTo>
                    <a:pt x="6" y="9"/>
                  </a:lnTo>
                  <a:lnTo>
                    <a:pt x="9" y="12"/>
                  </a:lnTo>
                  <a:lnTo>
                    <a:pt x="12" y="9"/>
                  </a:lnTo>
                  <a:lnTo>
                    <a:pt x="12" y="3"/>
                  </a:lnTo>
                  <a:lnTo>
                    <a:pt x="9" y="3"/>
                  </a:lnTo>
                  <a:lnTo>
                    <a:pt x="6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7" name="Freeform 117"/>
            <p:cNvSpPr>
              <a:spLocks/>
            </p:cNvSpPr>
            <p:nvPr/>
          </p:nvSpPr>
          <p:spPr bwMode="auto">
            <a:xfrm>
              <a:off x="4137150" y="1856592"/>
              <a:ext cx="180304" cy="79544"/>
            </a:xfrm>
            <a:custGeom>
              <a:avLst/>
              <a:gdLst>
                <a:gd name="T0" fmla="*/ 0 w 34"/>
                <a:gd name="T1" fmla="*/ 3 h 15"/>
                <a:gd name="T2" fmla="*/ 3 w 34"/>
                <a:gd name="T3" fmla="*/ 9 h 15"/>
                <a:gd name="T4" fmla="*/ 6 w 34"/>
                <a:gd name="T5" fmla="*/ 12 h 15"/>
                <a:gd name="T6" fmla="*/ 18 w 34"/>
                <a:gd name="T7" fmla="*/ 15 h 15"/>
                <a:gd name="T8" fmla="*/ 28 w 34"/>
                <a:gd name="T9" fmla="*/ 12 h 15"/>
                <a:gd name="T10" fmla="*/ 34 w 34"/>
                <a:gd name="T11" fmla="*/ 6 h 15"/>
                <a:gd name="T12" fmla="*/ 34 w 34"/>
                <a:gd name="T13" fmla="*/ 3 h 15"/>
                <a:gd name="T14" fmla="*/ 28 w 34"/>
                <a:gd name="T15" fmla="*/ 0 h 15"/>
                <a:gd name="T16" fmla="*/ 18 w 34"/>
                <a:gd name="T17" fmla="*/ 0 h 15"/>
                <a:gd name="T18" fmla="*/ 3 w 34"/>
                <a:gd name="T19" fmla="*/ 0 h 15"/>
                <a:gd name="T20" fmla="*/ 0 w 34"/>
                <a:gd name="T21" fmla="*/ 3 h 15"/>
                <a:gd name="T22" fmla="*/ 0 w 34"/>
                <a:gd name="T23" fmla="*/ 3 h 15"/>
                <a:gd name="T24" fmla="*/ 0 w 34"/>
                <a:gd name="T2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15">
                  <a:moveTo>
                    <a:pt x="0" y="3"/>
                  </a:moveTo>
                  <a:lnTo>
                    <a:pt x="3" y="9"/>
                  </a:lnTo>
                  <a:lnTo>
                    <a:pt x="6" y="12"/>
                  </a:lnTo>
                  <a:lnTo>
                    <a:pt x="18" y="15"/>
                  </a:lnTo>
                  <a:lnTo>
                    <a:pt x="28" y="12"/>
                  </a:lnTo>
                  <a:lnTo>
                    <a:pt x="34" y="6"/>
                  </a:lnTo>
                  <a:lnTo>
                    <a:pt x="34" y="3"/>
                  </a:lnTo>
                  <a:lnTo>
                    <a:pt x="28" y="0"/>
                  </a:lnTo>
                  <a:lnTo>
                    <a:pt x="18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8" name="Freeform 118"/>
            <p:cNvSpPr>
              <a:spLocks/>
            </p:cNvSpPr>
            <p:nvPr/>
          </p:nvSpPr>
          <p:spPr bwMode="auto">
            <a:xfrm>
              <a:off x="4349272" y="2079321"/>
              <a:ext cx="190910" cy="212122"/>
            </a:xfrm>
            <a:custGeom>
              <a:avLst/>
              <a:gdLst>
                <a:gd name="T0" fmla="*/ 15 w 36"/>
                <a:gd name="T1" fmla="*/ 3 h 40"/>
                <a:gd name="T2" fmla="*/ 12 w 36"/>
                <a:gd name="T3" fmla="*/ 9 h 40"/>
                <a:gd name="T4" fmla="*/ 9 w 36"/>
                <a:gd name="T5" fmla="*/ 18 h 40"/>
                <a:gd name="T6" fmla="*/ 3 w 36"/>
                <a:gd name="T7" fmla="*/ 25 h 40"/>
                <a:gd name="T8" fmla="*/ 0 w 36"/>
                <a:gd name="T9" fmla="*/ 31 h 40"/>
                <a:gd name="T10" fmla="*/ 3 w 36"/>
                <a:gd name="T11" fmla="*/ 34 h 40"/>
                <a:gd name="T12" fmla="*/ 9 w 36"/>
                <a:gd name="T13" fmla="*/ 37 h 40"/>
                <a:gd name="T14" fmla="*/ 27 w 36"/>
                <a:gd name="T15" fmla="*/ 40 h 40"/>
                <a:gd name="T16" fmla="*/ 33 w 36"/>
                <a:gd name="T17" fmla="*/ 40 h 40"/>
                <a:gd name="T18" fmla="*/ 36 w 36"/>
                <a:gd name="T19" fmla="*/ 34 h 40"/>
                <a:gd name="T20" fmla="*/ 33 w 36"/>
                <a:gd name="T21" fmla="*/ 25 h 40"/>
                <a:gd name="T22" fmla="*/ 30 w 36"/>
                <a:gd name="T23" fmla="*/ 15 h 40"/>
                <a:gd name="T24" fmla="*/ 24 w 36"/>
                <a:gd name="T25" fmla="*/ 9 h 40"/>
                <a:gd name="T26" fmla="*/ 21 w 36"/>
                <a:gd name="T27" fmla="*/ 3 h 40"/>
                <a:gd name="T28" fmla="*/ 18 w 36"/>
                <a:gd name="T29" fmla="*/ 0 h 40"/>
                <a:gd name="T30" fmla="*/ 15 w 36"/>
                <a:gd name="T31" fmla="*/ 0 h 40"/>
                <a:gd name="T32" fmla="*/ 15 w 36"/>
                <a:gd name="T33" fmla="*/ 3 h 40"/>
                <a:gd name="T34" fmla="*/ 15 w 36"/>
                <a:gd name="T35" fmla="*/ 3 h 40"/>
                <a:gd name="T36" fmla="*/ 15 w 36"/>
                <a:gd name="T37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" h="40">
                  <a:moveTo>
                    <a:pt x="15" y="3"/>
                  </a:moveTo>
                  <a:lnTo>
                    <a:pt x="12" y="9"/>
                  </a:lnTo>
                  <a:lnTo>
                    <a:pt x="9" y="18"/>
                  </a:lnTo>
                  <a:lnTo>
                    <a:pt x="3" y="25"/>
                  </a:lnTo>
                  <a:lnTo>
                    <a:pt x="0" y="31"/>
                  </a:lnTo>
                  <a:lnTo>
                    <a:pt x="3" y="34"/>
                  </a:lnTo>
                  <a:lnTo>
                    <a:pt x="9" y="37"/>
                  </a:lnTo>
                  <a:lnTo>
                    <a:pt x="27" y="40"/>
                  </a:lnTo>
                  <a:lnTo>
                    <a:pt x="33" y="40"/>
                  </a:lnTo>
                  <a:lnTo>
                    <a:pt x="36" y="34"/>
                  </a:lnTo>
                  <a:lnTo>
                    <a:pt x="33" y="25"/>
                  </a:lnTo>
                  <a:lnTo>
                    <a:pt x="30" y="15"/>
                  </a:lnTo>
                  <a:lnTo>
                    <a:pt x="24" y="9"/>
                  </a:lnTo>
                  <a:lnTo>
                    <a:pt x="21" y="3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9" name="Freeform 132"/>
            <p:cNvSpPr>
              <a:spLocks/>
            </p:cNvSpPr>
            <p:nvPr/>
          </p:nvSpPr>
          <p:spPr bwMode="auto">
            <a:xfrm>
              <a:off x="6905347" y="2450535"/>
              <a:ext cx="100760" cy="95455"/>
            </a:xfrm>
            <a:custGeom>
              <a:avLst/>
              <a:gdLst>
                <a:gd name="T0" fmla="*/ 3 w 19"/>
                <a:gd name="T1" fmla="*/ 3 h 18"/>
                <a:gd name="T2" fmla="*/ 0 w 19"/>
                <a:gd name="T3" fmla="*/ 6 h 18"/>
                <a:gd name="T4" fmla="*/ 0 w 19"/>
                <a:gd name="T5" fmla="*/ 12 h 18"/>
                <a:gd name="T6" fmla="*/ 3 w 19"/>
                <a:gd name="T7" fmla="*/ 18 h 18"/>
                <a:gd name="T8" fmla="*/ 6 w 19"/>
                <a:gd name="T9" fmla="*/ 18 h 18"/>
                <a:gd name="T10" fmla="*/ 12 w 19"/>
                <a:gd name="T11" fmla="*/ 18 h 18"/>
                <a:gd name="T12" fmla="*/ 16 w 19"/>
                <a:gd name="T13" fmla="*/ 12 h 18"/>
                <a:gd name="T14" fmla="*/ 19 w 19"/>
                <a:gd name="T15" fmla="*/ 9 h 18"/>
                <a:gd name="T16" fmla="*/ 12 w 19"/>
                <a:gd name="T17" fmla="*/ 3 h 18"/>
                <a:gd name="T18" fmla="*/ 6 w 19"/>
                <a:gd name="T19" fmla="*/ 0 h 18"/>
                <a:gd name="T20" fmla="*/ 3 w 19"/>
                <a:gd name="T21" fmla="*/ 3 h 18"/>
                <a:gd name="T22" fmla="*/ 3 w 19"/>
                <a:gd name="T23" fmla="*/ 3 h 18"/>
                <a:gd name="T24" fmla="*/ 3 w 19"/>
                <a:gd name="T25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18">
                  <a:moveTo>
                    <a:pt x="3" y="3"/>
                  </a:moveTo>
                  <a:lnTo>
                    <a:pt x="0" y="6"/>
                  </a:lnTo>
                  <a:lnTo>
                    <a:pt x="0" y="12"/>
                  </a:lnTo>
                  <a:lnTo>
                    <a:pt x="3" y="18"/>
                  </a:lnTo>
                  <a:lnTo>
                    <a:pt x="6" y="18"/>
                  </a:lnTo>
                  <a:lnTo>
                    <a:pt x="12" y="18"/>
                  </a:lnTo>
                  <a:lnTo>
                    <a:pt x="16" y="12"/>
                  </a:lnTo>
                  <a:lnTo>
                    <a:pt x="19" y="9"/>
                  </a:lnTo>
                  <a:lnTo>
                    <a:pt x="12" y="3"/>
                  </a:lnTo>
                  <a:lnTo>
                    <a:pt x="6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0" name="Freeform 133"/>
            <p:cNvSpPr>
              <a:spLocks/>
            </p:cNvSpPr>
            <p:nvPr/>
          </p:nvSpPr>
          <p:spPr bwMode="auto">
            <a:xfrm>
              <a:off x="6746255" y="2561901"/>
              <a:ext cx="190910" cy="180304"/>
            </a:xfrm>
            <a:custGeom>
              <a:avLst/>
              <a:gdLst>
                <a:gd name="T0" fmla="*/ 24 w 36"/>
                <a:gd name="T1" fmla="*/ 3 h 34"/>
                <a:gd name="T2" fmla="*/ 21 w 36"/>
                <a:gd name="T3" fmla="*/ 9 h 34"/>
                <a:gd name="T4" fmla="*/ 18 w 36"/>
                <a:gd name="T5" fmla="*/ 15 h 34"/>
                <a:gd name="T6" fmla="*/ 12 w 36"/>
                <a:gd name="T7" fmla="*/ 21 h 34"/>
                <a:gd name="T8" fmla="*/ 6 w 36"/>
                <a:gd name="T9" fmla="*/ 25 h 34"/>
                <a:gd name="T10" fmla="*/ 0 w 36"/>
                <a:gd name="T11" fmla="*/ 31 h 34"/>
                <a:gd name="T12" fmla="*/ 3 w 36"/>
                <a:gd name="T13" fmla="*/ 34 h 34"/>
                <a:gd name="T14" fmla="*/ 6 w 36"/>
                <a:gd name="T15" fmla="*/ 34 h 34"/>
                <a:gd name="T16" fmla="*/ 15 w 36"/>
                <a:gd name="T17" fmla="*/ 34 h 34"/>
                <a:gd name="T18" fmla="*/ 21 w 36"/>
                <a:gd name="T19" fmla="*/ 31 h 34"/>
                <a:gd name="T20" fmla="*/ 27 w 36"/>
                <a:gd name="T21" fmla="*/ 28 h 34"/>
                <a:gd name="T22" fmla="*/ 36 w 36"/>
                <a:gd name="T23" fmla="*/ 12 h 34"/>
                <a:gd name="T24" fmla="*/ 36 w 36"/>
                <a:gd name="T25" fmla="*/ 6 h 34"/>
                <a:gd name="T26" fmla="*/ 36 w 36"/>
                <a:gd name="T27" fmla="*/ 3 h 34"/>
                <a:gd name="T28" fmla="*/ 30 w 36"/>
                <a:gd name="T29" fmla="*/ 0 h 34"/>
                <a:gd name="T30" fmla="*/ 27 w 36"/>
                <a:gd name="T31" fmla="*/ 0 h 34"/>
                <a:gd name="T32" fmla="*/ 24 w 36"/>
                <a:gd name="T33" fmla="*/ 3 h 34"/>
                <a:gd name="T34" fmla="*/ 24 w 36"/>
                <a:gd name="T35" fmla="*/ 3 h 34"/>
                <a:gd name="T36" fmla="*/ 24 w 36"/>
                <a:gd name="T37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" h="34">
                  <a:moveTo>
                    <a:pt x="24" y="3"/>
                  </a:moveTo>
                  <a:lnTo>
                    <a:pt x="21" y="9"/>
                  </a:lnTo>
                  <a:lnTo>
                    <a:pt x="18" y="15"/>
                  </a:lnTo>
                  <a:lnTo>
                    <a:pt x="12" y="21"/>
                  </a:lnTo>
                  <a:lnTo>
                    <a:pt x="6" y="25"/>
                  </a:lnTo>
                  <a:lnTo>
                    <a:pt x="0" y="31"/>
                  </a:lnTo>
                  <a:lnTo>
                    <a:pt x="3" y="34"/>
                  </a:lnTo>
                  <a:lnTo>
                    <a:pt x="6" y="34"/>
                  </a:lnTo>
                  <a:lnTo>
                    <a:pt x="15" y="34"/>
                  </a:lnTo>
                  <a:lnTo>
                    <a:pt x="21" y="31"/>
                  </a:lnTo>
                  <a:lnTo>
                    <a:pt x="27" y="28"/>
                  </a:lnTo>
                  <a:lnTo>
                    <a:pt x="36" y="12"/>
                  </a:lnTo>
                  <a:lnTo>
                    <a:pt x="36" y="6"/>
                  </a:lnTo>
                  <a:lnTo>
                    <a:pt x="36" y="3"/>
                  </a:lnTo>
                  <a:lnTo>
                    <a:pt x="30" y="0"/>
                  </a:lnTo>
                  <a:lnTo>
                    <a:pt x="27" y="0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1" name="Freeform 135"/>
            <p:cNvSpPr>
              <a:spLocks/>
            </p:cNvSpPr>
            <p:nvPr/>
          </p:nvSpPr>
          <p:spPr bwMode="auto">
            <a:xfrm>
              <a:off x="6571252" y="2917204"/>
              <a:ext cx="31818" cy="47726"/>
            </a:xfrm>
            <a:custGeom>
              <a:avLst/>
              <a:gdLst>
                <a:gd name="T0" fmla="*/ 3 w 6"/>
                <a:gd name="T1" fmla="*/ 3 h 9"/>
                <a:gd name="T2" fmla="*/ 0 w 6"/>
                <a:gd name="T3" fmla="*/ 9 h 9"/>
                <a:gd name="T4" fmla="*/ 6 w 6"/>
                <a:gd name="T5" fmla="*/ 9 h 9"/>
                <a:gd name="T6" fmla="*/ 6 w 6"/>
                <a:gd name="T7" fmla="*/ 3 h 9"/>
                <a:gd name="T8" fmla="*/ 3 w 6"/>
                <a:gd name="T9" fmla="*/ 0 h 9"/>
                <a:gd name="T10" fmla="*/ 3 w 6"/>
                <a:gd name="T11" fmla="*/ 3 h 9"/>
                <a:gd name="T12" fmla="*/ 3 w 6"/>
                <a:gd name="T13" fmla="*/ 3 h 9"/>
                <a:gd name="T14" fmla="*/ 3 w 6"/>
                <a:gd name="T15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9">
                  <a:moveTo>
                    <a:pt x="3" y="3"/>
                  </a:moveTo>
                  <a:lnTo>
                    <a:pt x="0" y="9"/>
                  </a:lnTo>
                  <a:lnTo>
                    <a:pt x="6" y="9"/>
                  </a:lnTo>
                  <a:lnTo>
                    <a:pt x="6" y="3"/>
                  </a:lnTo>
                  <a:lnTo>
                    <a:pt x="3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2" name="Freeform 136"/>
            <p:cNvSpPr>
              <a:spLocks/>
            </p:cNvSpPr>
            <p:nvPr/>
          </p:nvSpPr>
          <p:spPr bwMode="auto">
            <a:xfrm>
              <a:off x="2933353" y="2949022"/>
              <a:ext cx="111366" cy="79544"/>
            </a:xfrm>
            <a:custGeom>
              <a:avLst/>
              <a:gdLst>
                <a:gd name="T0" fmla="*/ 0 w 21"/>
                <a:gd name="T1" fmla="*/ 3 h 15"/>
                <a:gd name="T2" fmla="*/ 3 w 21"/>
                <a:gd name="T3" fmla="*/ 6 h 15"/>
                <a:gd name="T4" fmla="*/ 9 w 21"/>
                <a:gd name="T5" fmla="*/ 12 h 15"/>
                <a:gd name="T6" fmla="*/ 15 w 21"/>
                <a:gd name="T7" fmla="*/ 15 h 15"/>
                <a:gd name="T8" fmla="*/ 18 w 21"/>
                <a:gd name="T9" fmla="*/ 15 h 15"/>
                <a:gd name="T10" fmla="*/ 21 w 21"/>
                <a:gd name="T11" fmla="*/ 12 h 15"/>
                <a:gd name="T12" fmla="*/ 15 w 21"/>
                <a:gd name="T13" fmla="*/ 6 h 15"/>
                <a:gd name="T14" fmla="*/ 6 w 21"/>
                <a:gd name="T15" fmla="*/ 0 h 15"/>
                <a:gd name="T16" fmla="*/ 3 w 21"/>
                <a:gd name="T17" fmla="*/ 0 h 15"/>
                <a:gd name="T18" fmla="*/ 0 w 21"/>
                <a:gd name="T19" fmla="*/ 3 h 15"/>
                <a:gd name="T20" fmla="*/ 0 w 21"/>
                <a:gd name="T21" fmla="*/ 3 h 15"/>
                <a:gd name="T22" fmla="*/ 0 w 21"/>
                <a:gd name="T23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5">
                  <a:moveTo>
                    <a:pt x="0" y="3"/>
                  </a:moveTo>
                  <a:lnTo>
                    <a:pt x="3" y="6"/>
                  </a:lnTo>
                  <a:lnTo>
                    <a:pt x="9" y="12"/>
                  </a:lnTo>
                  <a:lnTo>
                    <a:pt x="15" y="15"/>
                  </a:lnTo>
                  <a:lnTo>
                    <a:pt x="18" y="15"/>
                  </a:lnTo>
                  <a:lnTo>
                    <a:pt x="21" y="12"/>
                  </a:lnTo>
                  <a:lnTo>
                    <a:pt x="15" y="6"/>
                  </a:lnTo>
                  <a:lnTo>
                    <a:pt x="6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4" name="Freeform 137"/>
            <p:cNvSpPr>
              <a:spLocks/>
            </p:cNvSpPr>
            <p:nvPr/>
          </p:nvSpPr>
          <p:spPr bwMode="auto">
            <a:xfrm>
              <a:off x="3060627" y="3028570"/>
              <a:ext cx="95455" cy="63637"/>
            </a:xfrm>
            <a:custGeom>
              <a:avLst/>
              <a:gdLst>
                <a:gd name="T0" fmla="*/ 3 w 18"/>
                <a:gd name="T1" fmla="*/ 3 h 12"/>
                <a:gd name="T2" fmla="*/ 0 w 18"/>
                <a:gd name="T3" fmla="*/ 9 h 12"/>
                <a:gd name="T4" fmla="*/ 3 w 18"/>
                <a:gd name="T5" fmla="*/ 12 h 12"/>
                <a:gd name="T6" fmla="*/ 15 w 18"/>
                <a:gd name="T7" fmla="*/ 12 h 12"/>
                <a:gd name="T8" fmla="*/ 18 w 18"/>
                <a:gd name="T9" fmla="*/ 9 h 12"/>
                <a:gd name="T10" fmla="*/ 18 w 18"/>
                <a:gd name="T11" fmla="*/ 6 h 12"/>
                <a:gd name="T12" fmla="*/ 12 w 18"/>
                <a:gd name="T13" fmla="*/ 0 h 12"/>
                <a:gd name="T14" fmla="*/ 3 w 18"/>
                <a:gd name="T15" fmla="*/ 3 h 12"/>
                <a:gd name="T16" fmla="*/ 3 w 18"/>
                <a:gd name="T17" fmla="*/ 3 h 12"/>
                <a:gd name="T18" fmla="*/ 3 w 18"/>
                <a:gd name="T1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2">
                  <a:moveTo>
                    <a:pt x="3" y="3"/>
                  </a:moveTo>
                  <a:lnTo>
                    <a:pt x="0" y="9"/>
                  </a:lnTo>
                  <a:lnTo>
                    <a:pt x="3" y="12"/>
                  </a:lnTo>
                  <a:lnTo>
                    <a:pt x="15" y="12"/>
                  </a:lnTo>
                  <a:lnTo>
                    <a:pt x="18" y="9"/>
                  </a:lnTo>
                  <a:lnTo>
                    <a:pt x="18" y="6"/>
                  </a:lnTo>
                  <a:lnTo>
                    <a:pt x="12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6" name="Freeform 138"/>
            <p:cNvSpPr>
              <a:spLocks/>
            </p:cNvSpPr>
            <p:nvPr/>
          </p:nvSpPr>
          <p:spPr bwMode="auto">
            <a:xfrm>
              <a:off x="6518222" y="3076296"/>
              <a:ext cx="100760" cy="79544"/>
            </a:xfrm>
            <a:custGeom>
              <a:avLst/>
              <a:gdLst>
                <a:gd name="T0" fmla="*/ 13 w 19"/>
                <a:gd name="T1" fmla="*/ 3 h 15"/>
                <a:gd name="T2" fmla="*/ 10 w 19"/>
                <a:gd name="T3" fmla="*/ 9 h 15"/>
                <a:gd name="T4" fmla="*/ 7 w 19"/>
                <a:gd name="T5" fmla="*/ 9 h 15"/>
                <a:gd name="T6" fmla="*/ 0 w 19"/>
                <a:gd name="T7" fmla="*/ 9 h 15"/>
                <a:gd name="T8" fmla="*/ 0 w 19"/>
                <a:gd name="T9" fmla="*/ 9 h 15"/>
                <a:gd name="T10" fmla="*/ 7 w 19"/>
                <a:gd name="T11" fmla="*/ 15 h 15"/>
                <a:gd name="T12" fmla="*/ 13 w 19"/>
                <a:gd name="T13" fmla="*/ 12 h 15"/>
                <a:gd name="T14" fmla="*/ 16 w 19"/>
                <a:gd name="T15" fmla="*/ 9 h 15"/>
                <a:gd name="T16" fmla="*/ 19 w 19"/>
                <a:gd name="T17" fmla="*/ 3 h 15"/>
                <a:gd name="T18" fmla="*/ 16 w 19"/>
                <a:gd name="T19" fmla="*/ 0 h 15"/>
                <a:gd name="T20" fmla="*/ 13 w 19"/>
                <a:gd name="T21" fmla="*/ 0 h 15"/>
                <a:gd name="T22" fmla="*/ 13 w 19"/>
                <a:gd name="T23" fmla="*/ 3 h 15"/>
                <a:gd name="T24" fmla="*/ 13 w 19"/>
                <a:gd name="T25" fmla="*/ 3 h 15"/>
                <a:gd name="T26" fmla="*/ 13 w 19"/>
                <a:gd name="T27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5">
                  <a:moveTo>
                    <a:pt x="13" y="3"/>
                  </a:moveTo>
                  <a:lnTo>
                    <a:pt x="10" y="9"/>
                  </a:lnTo>
                  <a:lnTo>
                    <a:pt x="7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7" y="15"/>
                  </a:lnTo>
                  <a:lnTo>
                    <a:pt x="13" y="12"/>
                  </a:lnTo>
                  <a:lnTo>
                    <a:pt x="16" y="9"/>
                  </a:lnTo>
                  <a:lnTo>
                    <a:pt x="19" y="3"/>
                  </a:lnTo>
                  <a:lnTo>
                    <a:pt x="16" y="0"/>
                  </a:lnTo>
                  <a:lnTo>
                    <a:pt x="13" y="0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3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7" name="Freeform 140"/>
            <p:cNvSpPr>
              <a:spLocks/>
            </p:cNvSpPr>
            <p:nvPr/>
          </p:nvSpPr>
          <p:spPr bwMode="auto">
            <a:xfrm>
              <a:off x="6539434" y="3177056"/>
              <a:ext cx="79548" cy="143181"/>
            </a:xfrm>
            <a:custGeom>
              <a:avLst/>
              <a:gdLst>
                <a:gd name="T0" fmla="*/ 3 w 15"/>
                <a:gd name="T1" fmla="*/ 9 h 27"/>
                <a:gd name="T2" fmla="*/ 3 w 15"/>
                <a:gd name="T3" fmla="*/ 18 h 27"/>
                <a:gd name="T4" fmla="*/ 9 w 15"/>
                <a:gd name="T5" fmla="*/ 24 h 27"/>
                <a:gd name="T6" fmla="*/ 12 w 15"/>
                <a:gd name="T7" fmla="*/ 27 h 27"/>
                <a:gd name="T8" fmla="*/ 15 w 15"/>
                <a:gd name="T9" fmla="*/ 21 h 27"/>
                <a:gd name="T10" fmla="*/ 12 w 15"/>
                <a:gd name="T11" fmla="*/ 15 h 27"/>
                <a:gd name="T12" fmla="*/ 9 w 15"/>
                <a:gd name="T13" fmla="*/ 9 h 27"/>
                <a:gd name="T14" fmla="*/ 6 w 15"/>
                <a:gd name="T15" fmla="*/ 3 h 27"/>
                <a:gd name="T16" fmla="*/ 3 w 15"/>
                <a:gd name="T17" fmla="*/ 0 h 27"/>
                <a:gd name="T18" fmla="*/ 0 w 15"/>
                <a:gd name="T19" fmla="*/ 3 h 27"/>
                <a:gd name="T20" fmla="*/ 3 w 15"/>
                <a:gd name="T21" fmla="*/ 9 h 27"/>
                <a:gd name="T22" fmla="*/ 3 w 15"/>
                <a:gd name="T23" fmla="*/ 9 h 27"/>
                <a:gd name="T24" fmla="*/ 3 w 15"/>
                <a:gd name="T25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27">
                  <a:moveTo>
                    <a:pt x="3" y="9"/>
                  </a:moveTo>
                  <a:lnTo>
                    <a:pt x="3" y="18"/>
                  </a:lnTo>
                  <a:lnTo>
                    <a:pt x="9" y="24"/>
                  </a:lnTo>
                  <a:lnTo>
                    <a:pt x="12" y="27"/>
                  </a:lnTo>
                  <a:lnTo>
                    <a:pt x="15" y="21"/>
                  </a:lnTo>
                  <a:lnTo>
                    <a:pt x="12" y="15"/>
                  </a:lnTo>
                  <a:lnTo>
                    <a:pt x="9" y="9"/>
                  </a:lnTo>
                  <a:lnTo>
                    <a:pt x="6" y="3"/>
                  </a:lnTo>
                  <a:lnTo>
                    <a:pt x="3" y="0"/>
                  </a:lnTo>
                  <a:lnTo>
                    <a:pt x="0" y="3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8" name="Freeform 143"/>
            <p:cNvSpPr>
              <a:spLocks/>
            </p:cNvSpPr>
            <p:nvPr/>
          </p:nvSpPr>
          <p:spPr bwMode="auto">
            <a:xfrm>
              <a:off x="6650800" y="3415692"/>
              <a:ext cx="15911" cy="31818"/>
            </a:xfrm>
            <a:custGeom>
              <a:avLst/>
              <a:gdLst>
                <a:gd name="T0" fmla="*/ 0 w 3"/>
                <a:gd name="T1" fmla="*/ 3 h 6"/>
                <a:gd name="T2" fmla="*/ 3 w 3"/>
                <a:gd name="T3" fmla="*/ 6 h 6"/>
                <a:gd name="T4" fmla="*/ 3 w 3"/>
                <a:gd name="T5" fmla="*/ 3 h 6"/>
                <a:gd name="T6" fmla="*/ 0 w 3"/>
                <a:gd name="T7" fmla="*/ 0 h 6"/>
                <a:gd name="T8" fmla="*/ 0 w 3"/>
                <a:gd name="T9" fmla="*/ 3 h 6"/>
                <a:gd name="T10" fmla="*/ 0 w 3"/>
                <a:gd name="T11" fmla="*/ 3 h 6"/>
                <a:gd name="T12" fmla="*/ 0 w 3"/>
                <a:gd name="T1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0" y="3"/>
                  </a:moveTo>
                  <a:lnTo>
                    <a:pt x="3" y="6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9" name="Freeform 144"/>
            <p:cNvSpPr>
              <a:spLocks/>
            </p:cNvSpPr>
            <p:nvPr/>
          </p:nvSpPr>
          <p:spPr bwMode="auto">
            <a:xfrm>
              <a:off x="6698526" y="3447510"/>
              <a:ext cx="323488" cy="228030"/>
            </a:xfrm>
            <a:custGeom>
              <a:avLst/>
              <a:gdLst>
                <a:gd name="T0" fmla="*/ 0 w 61"/>
                <a:gd name="T1" fmla="*/ 3 h 43"/>
                <a:gd name="T2" fmla="*/ 3 w 61"/>
                <a:gd name="T3" fmla="*/ 6 h 43"/>
                <a:gd name="T4" fmla="*/ 9 w 61"/>
                <a:gd name="T5" fmla="*/ 12 h 43"/>
                <a:gd name="T6" fmla="*/ 15 w 61"/>
                <a:gd name="T7" fmla="*/ 18 h 43"/>
                <a:gd name="T8" fmla="*/ 18 w 61"/>
                <a:gd name="T9" fmla="*/ 24 h 43"/>
                <a:gd name="T10" fmla="*/ 21 w 61"/>
                <a:gd name="T11" fmla="*/ 27 h 43"/>
                <a:gd name="T12" fmla="*/ 24 w 61"/>
                <a:gd name="T13" fmla="*/ 30 h 43"/>
                <a:gd name="T14" fmla="*/ 39 w 61"/>
                <a:gd name="T15" fmla="*/ 33 h 43"/>
                <a:gd name="T16" fmla="*/ 45 w 61"/>
                <a:gd name="T17" fmla="*/ 36 h 43"/>
                <a:gd name="T18" fmla="*/ 48 w 61"/>
                <a:gd name="T19" fmla="*/ 40 h 43"/>
                <a:gd name="T20" fmla="*/ 58 w 61"/>
                <a:gd name="T21" fmla="*/ 43 h 43"/>
                <a:gd name="T22" fmla="*/ 61 w 61"/>
                <a:gd name="T23" fmla="*/ 40 h 43"/>
                <a:gd name="T24" fmla="*/ 58 w 61"/>
                <a:gd name="T25" fmla="*/ 33 h 43"/>
                <a:gd name="T26" fmla="*/ 55 w 61"/>
                <a:gd name="T27" fmla="*/ 30 h 43"/>
                <a:gd name="T28" fmla="*/ 55 w 61"/>
                <a:gd name="T29" fmla="*/ 24 h 43"/>
                <a:gd name="T30" fmla="*/ 51 w 61"/>
                <a:gd name="T31" fmla="*/ 21 h 43"/>
                <a:gd name="T32" fmla="*/ 42 w 61"/>
                <a:gd name="T33" fmla="*/ 15 h 43"/>
                <a:gd name="T34" fmla="*/ 30 w 61"/>
                <a:gd name="T35" fmla="*/ 9 h 43"/>
                <a:gd name="T36" fmla="*/ 18 w 61"/>
                <a:gd name="T37" fmla="*/ 6 h 43"/>
                <a:gd name="T38" fmla="*/ 12 w 61"/>
                <a:gd name="T39" fmla="*/ 6 h 43"/>
                <a:gd name="T40" fmla="*/ 9 w 61"/>
                <a:gd name="T41" fmla="*/ 3 h 43"/>
                <a:gd name="T42" fmla="*/ 3 w 61"/>
                <a:gd name="T43" fmla="*/ 0 h 43"/>
                <a:gd name="T44" fmla="*/ 0 w 61"/>
                <a:gd name="T45" fmla="*/ 3 h 43"/>
                <a:gd name="T46" fmla="*/ 0 w 61"/>
                <a:gd name="T47" fmla="*/ 3 h 43"/>
                <a:gd name="T48" fmla="*/ 0 w 61"/>
                <a:gd name="T49" fmla="*/ 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1" h="43">
                  <a:moveTo>
                    <a:pt x="0" y="3"/>
                  </a:moveTo>
                  <a:lnTo>
                    <a:pt x="3" y="6"/>
                  </a:lnTo>
                  <a:lnTo>
                    <a:pt x="9" y="12"/>
                  </a:lnTo>
                  <a:lnTo>
                    <a:pt x="15" y="18"/>
                  </a:lnTo>
                  <a:lnTo>
                    <a:pt x="18" y="24"/>
                  </a:lnTo>
                  <a:lnTo>
                    <a:pt x="21" y="27"/>
                  </a:lnTo>
                  <a:lnTo>
                    <a:pt x="24" y="30"/>
                  </a:lnTo>
                  <a:lnTo>
                    <a:pt x="39" y="33"/>
                  </a:lnTo>
                  <a:lnTo>
                    <a:pt x="45" y="36"/>
                  </a:lnTo>
                  <a:lnTo>
                    <a:pt x="48" y="40"/>
                  </a:lnTo>
                  <a:lnTo>
                    <a:pt x="58" y="43"/>
                  </a:lnTo>
                  <a:lnTo>
                    <a:pt x="61" y="40"/>
                  </a:lnTo>
                  <a:lnTo>
                    <a:pt x="58" y="33"/>
                  </a:lnTo>
                  <a:lnTo>
                    <a:pt x="55" y="30"/>
                  </a:lnTo>
                  <a:lnTo>
                    <a:pt x="55" y="24"/>
                  </a:lnTo>
                  <a:lnTo>
                    <a:pt x="51" y="21"/>
                  </a:lnTo>
                  <a:lnTo>
                    <a:pt x="42" y="15"/>
                  </a:lnTo>
                  <a:lnTo>
                    <a:pt x="30" y="9"/>
                  </a:lnTo>
                  <a:lnTo>
                    <a:pt x="18" y="6"/>
                  </a:lnTo>
                  <a:lnTo>
                    <a:pt x="12" y="6"/>
                  </a:lnTo>
                  <a:lnTo>
                    <a:pt x="9" y="3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50" name="Freeform 147"/>
            <p:cNvSpPr>
              <a:spLocks/>
            </p:cNvSpPr>
            <p:nvPr/>
          </p:nvSpPr>
          <p:spPr bwMode="auto">
            <a:xfrm>
              <a:off x="5250792" y="3691451"/>
              <a:ext cx="127273" cy="254547"/>
            </a:xfrm>
            <a:custGeom>
              <a:avLst/>
              <a:gdLst>
                <a:gd name="T0" fmla="*/ 12 w 24"/>
                <a:gd name="T1" fmla="*/ 12 h 48"/>
                <a:gd name="T2" fmla="*/ 3 w 24"/>
                <a:gd name="T3" fmla="*/ 30 h 48"/>
                <a:gd name="T4" fmla="*/ 0 w 24"/>
                <a:gd name="T5" fmla="*/ 45 h 48"/>
                <a:gd name="T6" fmla="*/ 3 w 24"/>
                <a:gd name="T7" fmla="*/ 48 h 48"/>
                <a:gd name="T8" fmla="*/ 9 w 24"/>
                <a:gd name="T9" fmla="*/ 45 h 48"/>
                <a:gd name="T10" fmla="*/ 15 w 24"/>
                <a:gd name="T11" fmla="*/ 36 h 48"/>
                <a:gd name="T12" fmla="*/ 21 w 24"/>
                <a:gd name="T13" fmla="*/ 18 h 48"/>
                <a:gd name="T14" fmla="*/ 24 w 24"/>
                <a:gd name="T15" fmla="*/ 6 h 48"/>
                <a:gd name="T16" fmla="*/ 24 w 24"/>
                <a:gd name="T17" fmla="*/ 3 h 48"/>
                <a:gd name="T18" fmla="*/ 21 w 24"/>
                <a:gd name="T19" fmla="*/ 0 h 48"/>
                <a:gd name="T20" fmla="*/ 18 w 24"/>
                <a:gd name="T21" fmla="*/ 3 h 48"/>
                <a:gd name="T22" fmla="*/ 12 w 24"/>
                <a:gd name="T23" fmla="*/ 12 h 48"/>
                <a:gd name="T24" fmla="*/ 12 w 24"/>
                <a:gd name="T25" fmla="*/ 12 h 48"/>
                <a:gd name="T26" fmla="*/ 12 w 24"/>
                <a:gd name="T27" fmla="*/ 1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48">
                  <a:moveTo>
                    <a:pt x="12" y="12"/>
                  </a:moveTo>
                  <a:lnTo>
                    <a:pt x="3" y="30"/>
                  </a:lnTo>
                  <a:lnTo>
                    <a:pt x="0" y="45"/>
                  </a:lnTo>
                  <a:lnTo>
                    <a:pt x="3" y="48"/>
                  </a:lnTo>
                  <a:lnTo>
                    <a:pt x="9" y="45"/>
                  </a:lnTo>
                  <a:lnTo>
                    <a:pt x="15" y="36"/>
                  </a:lnTo>
                  <a:lnTo>
                    <a:pt x="21" y="18"/>
                  </a:lnTo>
                  <a:lnTo>
                    <a:pt x="24" y="6"/>
                  </a:lnTo>
                  <a:lnTo>
                    <a:pt x="24" y="3"/>
                  </a:lnTo>
                  <a:lnTo>
                    <a:pt x="21" y="0"/>
                  </a:lnTo>
                  <a:lnTo>
                    <a:pt x="18" y="3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51" name="Freeform 148"/>
            <p:cNvSpPr>
              <a:spLocks/>
            </p:cNvSpPr>
            <p:nvPr/>
          </p:nvSpPr>
          <p:spPr bwMode="auto">
            <a:xfrm>
              <a:off x="6438678" y="3691451"/>
              <a:ext cx="694703" cy="578032"/>
            </a:xfrm>
            <a:custGeom>
              <a:avLst/>
              <a:gdLst>
                <a:gd name="T0" fmla="*/ 49 w 131"/>
                <a:gd name="T1" fmla="*/ 6 h 109"/>
                <a:gd name="T2" fmla="*/ 46 w 131"/>
                <a:gd name="T3" fmla="*/ 9 h 109"/>
                <a:gd name="T4" fmla="*/ 40 w 131"/>
                <a:gd name="T5" fmla="*/ 9 h 109"/>
                <a:gd name="T6" fmla="*/ 34 w 131"/>
                <a:gd name="T7" fmla="*/ 9 h 109"/>
                <a:gd name="T8" fmla="*/ 28 w 131"/>
                <a:gd name="T9" fmla="*/ 12 h 109"/>
                <a:gd name="T10" fmla="*/ 22 w 131"/>
                <a:gd name="T11" fmla="*/ 18 h 109"/>
                <a:gd name="T12" fmla="*/ 22 w 131"/>
                <a:gd name="T13" fmla="*/ 21 h 109"/>
                <a:gd name="T14" fmla="*/ 22 w 131"/>
                <a:gd name="T15" fmla="*/ 27 h 109"/>
                <a:gd name="T16" fmla="*/ 15 w 131"/>
                <a:gd name="T17" fmla="*/ 30 h 109"/>
                <a:gd name="T18" fmla="*/ 6 w 131"/>
                <a:gd name="T19" fmla="*/ 36 h 109"/>
                <a:gd name="T20" fmla="*/ 3 w 131"/>
                <a:gd name="T21" fmla="*/ 42 h 109"/>
                <a:gd name="T22" fmla="*/ 0 w 131"/>
                <a:gd name="T23" fmla="*/ 51 h 109"/>
                <a:gd name="T24" fmla="*/ 0 w 131"/>
                <a:gd name="T25" fmla="*/ 60 h 109"/>
                <a:gd name="T26" fmla="*/ 3 w 131"/>
                <a:gd name="T27" fmla="*/ 69 h 109"/>
                <a:gd name="T28" fmla="*/ 6 w 131"/>
                <a:gd name="T29" fmla="*/ 78 h 109"/>
                <a:gd name="T30" fmla="*/ 6 w 131"/>
                <a:gd name="T31" fmla="*/ 88 h 109"/>
                <a:gd name="T32" fmla="*/ 6 w 131"/>
                <a:gd name="T33" fmla="*/ 91 h 109"/>
                <a:gd name="T34" fmla="*/ 9 w 131"/>
                <a:gd name="T35" fmla="*/ 91 h 109"/>
                <a:gd name="T36" fmla="*/ 19 w 131"/>
                <a:gd name="T37" fmla="*/ 91 h 109"/>
                <a:gd name="T38" fmla="*/ 28 w 131"/>
                <a:gd name="T39" fmla="*/ 91 h 109"/>
                <a:gd name="T40" fmla="*/ 34 w 131"/>
                <a:gd name="T41" fmla="*/ 85 h 109"/>
                <a:gd name="T42" fmla="*/ 40 w 131"/>
                <a:gd name="T43" fmla="*/ 81 h 109"/>
                <a:gd name="T44" fmla="*/ 49 w 131"/>
                <a:gd name="T45" fmla="*/ 81 h 109"/>
                <a:gd name="T46" fmla="*/ 61 w 131"/>
                <a:gd name="T47" fmla="*/ 85 h 109"/>
                <a:gd name="T48" fmla="*/ 76 w 131"/>
                <a:gd name="T49" fmla="*/ 97 h 109"/>
                <a:gd name="T50" fmla="*/ 88 w 131"/>
                <a:gd name="T51" fmla="*/ 106 h 109"/>
                <a:gd name="T52" fmla="*/ 100 w 131"/>
                <a:gd name="T53" fmla="*/ 109 h 109"/>
                <a:gd name="T54" fmla="*/ 113 w 131"/>
                <a:gd name="T55" fmla="*/ 106 h 109"/>
                <a:gd name="T56" fmla="*/ 119 w 131"/>
                <a:gd name="T57" fmla="*/ 100 h 109"/>
                <a:gd name="T58" fmla="*/ 119 w 131"/>
                <a:gd name="T59" fmla="*/ 97 h 109"/>
                <a:gd name="T60" fmla="*/ 122 w 131"/>
                <a:gd name="T61" fmla="*/ 91 h 109"/>
                <a:gd name="T62" fmla="*/ 125 w 131"/>
                <a:gd name="T63" fmla="*/ 88 h 109"/>
                <a:gd name="T64" fmla="*/ 131 w 131"/>
                <a:gd name="T65" fmla="*/ 81 h 109"/>
                <a:gd name="T66" fmla="*/ 131 w 131"/>
                <a:gd name="T67" fmla="*/ 75 h 109"/>
                <a:gd name="T68" fmla="*/ 131 w 131"/>
                <a:gd name="T69" fmla="*/ 66 h 109"/>
                <a:gd name="T70" fmla="*/ 128 w 131"/>
                <a:gd name="T71" fmla="*/ 54 h 109"/>
                <a:gd name="T72" fmla="*/ 122 w 131"/>
                <a:gd name="T73" fmla="*/ 45 h 109"/>
                <a:gd name="T74" fmla="*/ 119 w 131"/>
                <a:gd name="T75" fmla="*/ 39 h 109"/>
                <a:gd name="T76" fmla="*/ 116 w 131"/>
                <a:gd name="T77" fmla="*/ 36 h 109"/>
                <a:gd name="T78" fmla="*/ 113 w 131"/>
                <a:gd name="T79" fmla="*/ 33 h 109"/>
                <a:gd name="T80" fmla="*/ 107 w 131"/>
                <a:gd name="T81" fmla="*/ 27 h 109"/>
                <a:gd name="T82" fmla="*/ 97 w 131"/>
                <a:gd name="T83" fmla="*/ 21 h 109"/>
                <a:gd name="T84" fmla="*/ 94 w 131"/>
                <a:gd name="T85" fmla="*/ 12 h 109"/>
                <a:gd name="T86" fmla="*/ 88 w 131"/>
                <a:gd name="T87" fmla="*/ 3 h 109"/>
                <a:gd name="T88" fmla="*/ 85 w 131"/>
                <a:gd name="T89" fmla="*/ 0 h 109"/>
                <a:gd name="T90" fmla="*/ 82 w 131"/>
                <a:gd name="T91" fmla="*/ 3 h 109"/>
                <a:gd name="T92" fmla="*/ 82 w 131"/>
                <a:gd name="T93" fmla="*/ 9 h 109"/>
                <a:gd name="T94" fmla="*/ 79 w 131"/>
                <a:gd name="T95" fmla="*/ 15 h 109"/>
                <a:gd name="T96" fmla="*/ 76 w 131"/>
                <a:gd name="T97" fmla="*/ 18 h 109"/>
                <a:gd name="T98" fmla="*/ 70 w 131"/>
                <a:gd name="T99" fmla="*/ 15 h 109"/>
                <a:gd name="T100" fmla="*/ 70 w 131"/>
                <a:gd name="T101" fmla="*/ 6 h 109"/>
                <a:gd name="T102" fmla="*/ 67 w 131"/>
                <a:gd name="T103" fmla="*/ 0 h 109"/>
                <a:gd name="T104" fmla="*/ 61 w 131"/>
                <a:gd name="T105" fmla="*/ 0 h 109"/>
                <a:gd name="T106" fmla="*/ 52 w 131"/>
                <a:gd name="T107" fmla="*/ 0 h 109"/>
                <a:gd name="T108" fmla="*/ 49 w 131"/>
                <a:gd name="T109" fmla="*/ 6 h 109"/>
                <a:gd name="T110" fmla="*/ 49 w 131"/>
                <a:gd name="T111" fmla="*/ 6 h 109"/>
                <a:gd name="T112" fmla="*/ 49 w 131"/>
                <a:gd name="T113" fmla="*/ 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1" h="109">
                  <a:moveTo>
                    <a:pt x="49" y="6"/>
                  </a:moveTo>
                  <a:lnTo>
                    <a:pt x="46" y="9"/>
                  </a:lnTo>
                  <a:lnTo>
                    <a:pt x="40" y="9"/>
                  </a:lnTo>
                  <a:lnTo>
                    <a:pt x="34" y="9"/>
                  </a:lnTo>
                  <a:lnTo>
                    <a:pt x="28" y="12"/>
                  </a:lnTo>
                  <a:lnTo>
                    <a:pt x="22" y="18"/>
                  </a:lnTo>
                  <a:lnTo>
                    <a:pt x="22" y="21"/>
                  </a:lnTo>
                  <a:lnTo>
                    <a:pt x="22" y="27"/>
                  </a:lnTo>
                  <a:lnTo>
                    <a:pt x="15" y="30"/>
                  </a:lnTo>
                  <a:lnTo>
                    <a:pt x="6" y="36"/>
                  </a:lnTo>
                  <a:lnTo>
                    <a:pt x="3" y="42"/>
                  </a:lnTo>
                  <a:lnTo>
                    <a:pt x="0" y="51"/>
                  </a:lnTo>
                  <a:lnTo>
                    <a:pt x="0" y="60"/>
                  </a:lnTo>
                  <a:lnTo>
                    <a:pt x="3" y="69"/>
                  </a:lnTo>
                  <a:lnTo>
                    <a:pt x="6" y="78"/>
                  </a:lnTo>
                  <a:lnTo>
                    <a:pt x="6" y="88"/>
                  </a:lnTo>
                  <a:lnTo>
                    <a:pt x="6" y="91"/>
                  </a:lnTo>
                  <a:lnTo>
                    <a:pt x="9" y="91"/>
                  </a:lnTo>
                  <a:lnTo>
                    <a:pt x="19" y="91"/>
                  </a:lnTo>
                  <a:lnTo>
                    <a:pt x="28" y="91"/>
                  </a:lnTo>
                  <a:lnTo>
                    <a:pt x="34" y="85"/>
                  </a:lnTo>
                  <a:lnTo>
                    <a:pt x="40" y="81"/>
                  </a:lnTo>
                  <a:lnTo>
                    <a:pt x="49" y="81"/>
                  </a:lnTo>
                  <a:lnTo>
                    <a:pt x="61" y="85"/>
                  </a:lnTo>
                  <a:lnTo>
                    <a:pt x="76" y="97"/>
                  </a:lnTo>
                  <a:lnTo>
                    <a:pt x="88" y="106"/>
                  </a:lnTo>
                  <a:lnTo>
                    <a:pt x="100" y="109"/>
                  </a:lnTo>
                  <a:lnTo>
                    <a:pt x="113" y="106"/>
                  </a:lnTo>
                  <a:lnTo>
                    <a:pt x="119" y="100"/>
                  </a:lnTo>
                  <a:lnTo>
                    <a:pt x="119" y="97"/>
                  </a:lnTo>
                  <a:lnTo>
                    <a:pt x="122" y="91"/>
                  </a:lnTo>
                  <a:lnTo>
                    <a:pt x="125" y="88"/>
                  </a:lnTo>
                  <a:lnTo>
                    <a:pt x="131" y="81"/>
                  </a:lnTo>
                  <a:lnTo>
                    <a:pt x="131" y="75"/>
                  </a:lnTo>
                  <a:lnTo>
                    <a:pt x="131" y="66"/>
                  </a:lnTo>
                  <a:lnTo>
                    <a:pt x="128" y="54"/>
                  </a:lnTo>
                  <a:lnTo>
                    <a:pt x="122" y="45"/>
                  </a:lnTo>
                  <a:lnTo>
                    <a:pt x="119" y="39"/>
                  </a:lnTo>
                  <a:lnTo>
                    <a:pt x="116" y="36"/>
                  </a:lnTo>
                  <a:lnTo>
                    <a:pt x="113" y="33"/>
                  </a:lnTo>
                  <a:lnTo>
                    <a:pt x="107" y="27"/>
                  </a:lnTo>
                  <a:lnTo>
                    <a:pt x="97" y="21"/>
                  </a:lnTo>
                  <a:lnTo>
                    <a:pt x="94" y="12"/>
                  </a:lnTo>
                  <a:lnTo>
                    <a:pt x="88" y="3"/>
                  </a:lnTo>
                  <a:lnTo>
                    <a:pt x="85" y="0"/>
                  </a:lnTo>
                  <a:lnTo>
                    <a:pt x="82" y="3"/>
                  </a:lnTo>
                  <a:lnTo>
                    <a:pt x="82" y="9"/>
                  </a:lnTo>
                  <a:lnTo>
                    <a:pt x="79" y="15"/>
                  </a:lnTo>
                  <a:lnTo>
                    <a:pt x="76" y="18"/>
                  </a:lnTo>
                  <a:lnTo>
                    <a:pt x="70" y="15"/>
                  </a:lnTo>
                  <a:lnTo>
                    <a:pt x="70" y="6"/>
                  </a:lnTo>
                  <a:lnTo>
                    <a:pt x="67" y="0"/>
                  </a:lnTo>
                  <a:lnTo>
                    <a:pt x="61" y="0"/>
                  </a:lnTo>
                  <a:lnTo>
                    <a:pt x="52" y="0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49" y="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52" name="Freeform 150"/>
            <p:cNvSpPr>
              <a:spLocks/>
            </p:cNvSpPr>
            <p:nvPr/>
          </p:nvSpPr>
          <p:spPr bwMode="auto">
            <a:xfrm>
              <a:off x="6953073" y="4333123"/>
              <a:ext cx="53031" cy="47726"/>
            </a:xfrm>
            <a:custGeom>
              <a:avLst/>
              <a:gdLst>
                <a:gd name="T0" fmla="*/ 0 w 10"/>
                <a:gd name="T1" fmla="*/ 3 h 9"/>
                <a:gd name="T2" fmla="*/ 7 w 10"/>
                <a:gd name="T3" fmla="*/ 9 h 9"/>
                <a:gd name="T4" fmla="*/ 10 w 10"/>
                <a:gd name="T5" fmla="*/ 9 h 9"/>
                <a:gd name="T6" fmla="*/ 10 w 10"/>
                <a:gd name="T7" fmla="*/ 6 h 9"/>
                <a:gd name="T8" fmla="*/ 3 w 10"/>
                <a:gd name="T9" fmla="*/ 0 h 9"/>
                <a:gd name="T10" fmla="*/ 0 w 10"/>
                <a:gd name="T11" fmla="*/ 0 h 9"/>
                <a:gd name="T12" fmla="*/ 0 w 10"/>
                <a:gd name="T13" fmla="*/ 3 h 9"/>
                <a:gd name="T14" fmla="*/ 0 w 10"/>
                <a:gd name="T15" fmla="*/ 3 h 9"/>
                <a:gd name="T16" fmla="*/ 0 w 10"/>
                <a:gd name="T1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9">
                  <a:moveTo>
                    <a:pt x="0" y="3"/>
                  </a:moveTo>
                  <a:lnTo>
                    <a:pt x="7" y="9"/>
                  </a:lnTo>
                  <a:lnTo>
                    <a:pt x="10" y="9"/>
                  </a:lnTo>
                  <a:lnTo>
                    <a:pt x="10" y="6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3464711" y="857238"/>
            <a:ext cx="2857520" cy="45719"/>
            <a:chOff x="3357554" y="1071552"/>
            <a:chExt cx="2357454" cy="73026"/>
          </a:xfrm>
        </p:grpSpPr>
        <p:cxnSp>
          <p:nvCxnSpPr>
            <p:cNvPr id="65" name="Straight Connector 64"/>
            <p:cNvCxnSpPr/>
            <p:nvPr/>
          </p:nvCxnSpPr>
          <p:spPr>
            <a:xfrm>
              <a:off x="3357554" y="1071552"/>
              <a:ext cx="2357454" cy="1588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3357554" y="1142990"/>
              <a:ext cx="2357454" cy="1588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45" grpId="0"/>
      <p:bldP spid="18" grpId="0"/>
      <p:bldP spid="25" grpId="0" build="p"/>
      <p:bldP spid="26" grpId="0" build="p"/>
      <p:bldP spid="2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2"/>
          <p:cNvSpPr txBox="1">
            <a:spLocks/>
          </p:cNvSpPr>
          <p:nvPr/>
        </p:nvSpPr>
        <p:spPr bwMode="auto">
          <a:xfrm>
            <a:off x="2357422" y="2643188"/>
            <a:ext cx="4536313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id-ID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LET’S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GO FOR</a:t>
            </a:r>
            <a:r>
              <a:rPr lang="id-ID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DISCUSSION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Subtitle 2"/>
          <p:cNvSpPr txBox="1">
            <a:spLocks/>
          </p:cNvSpPr>
          <p:nvPr/>
        </p:nvSpPr>
        <p:spPr>
          <a:xfrm>
            <a:off x="2473509" y="1285866"/>
            <a:ext cx="4304139" cy="92869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id-ID" sz="8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nyx" pitchFamily="82" charset="0"/>
                <a:cs typeface="Oswald Light"/>
              </a:rPr>
              <a:t>THANK  YOU</a:t>
            </a:r>
            <a:endParaRPr lang="en-US" sz="80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Onyx" pitchFamily="82" charset="0"/>
              <a:cs typeface="Oswald Ligh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4571996"/>
            <a:ext cx="3357554" cy="571504"/>
          </a:xfrm>
          <a:prstGeom prst="rect">
            <a:avLst/>
          </a:prstGeom>
          <a:solidFill>
            <a:srgbClr val="C367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/>
          <p:cNvSpPr/>
          <p:nvPr/>
        </p:nvSpPr>
        <p:spPr>
          <a:xfrm>
            <a:off x="6000760" y="4571996"/>
            <a:ext cx="3143240" cy="571504"/>
          </a:xfrm>
          <a:prstGeom prst="rect">
            <a:avLst/>
          </a:prstGeom>
          <a:solidFill>
            <a:srgbClr val="C367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Subtitle 2"/>
          <p:cNvSpPr txBox="1">
            <a:spLocks/>
          </p:cNvSpPr>
          <p:nvPr/>
        </p:nvSpPr>
        <p:spPr>
          <a:xfrm>
            <a:off x="2857488" y="4572014"/>
            <a:ext cx="3571900" cy="42862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id-ID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nyx" pitchFamily="82" charset="0"/>
                <a:cs typeface="Oswald Light"/>
              </a:rPr>
              <a:t>COMPEANY NAME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Onyx" pitchFamily="82" charset="0"/>
              <a:cs typeface="Oswald Light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625314" y="2428874"/>
            <a:ext cx="4000528" cy="45719"/>
            <a:chOff x="3357554" y="1071552"/>
            <a:chExt cx="2357454" cy="73026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3357554" y="1071552"/>
              <a:ext cx="2357454" cy="1588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357554" y="1142990"/>
              <a:ext cx="2357454" cy="1588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TextBox 26"/>
          <p:cNvSpPr txBox="1">
            <a:spLocks noChangeArrowheads="1"/>
          </p:cNvSpPr>
          <p:nvPr/>
        </p:nvSpPr>
        <p:spPr bwMode="auto">
          <a:xfrm>
            <a:off x="928662" y="1928808"/>
            <a:ext cx="700092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id-ID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Lorem </a:t>
            </a:r>
            <a:r>
              <a:rPr lang="id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ipsum dolor sit amet, consectetuer adipiscing elit, sed diam nonummy nibh euismod tincidunt ut laoreet dolore magna aliquam erat volutpat. 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>
              <a:buFont typeface="Arial" pitchFamily="34" charset="0"/>
              <a:buChar char="•"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id-ID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Ut </a:t>
            </a:r>
            <a:r>
              <a:rPr lang="id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wisi enim ad minim veniam, quis nostrud exerci tation ullamcorper suscipit lobortis nisl ut aliquip ex ea commodo consequat</a:t>
            </a:r>
            <a:r>
              <a:rPr lang="id-ID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algn="just">
              <a:buFont typeface="Arial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id-ID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</a:t>
            </a:r>
            <a:r>
              <a:rPr lang="id-ID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ibh euismod tincidunt ut laoreet dolore magna aliquam erat volutpat. 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 bwMode="auto">
          <a:xfrm>
            <a:off x="3214679" y="142858"/>
            <a:ext cx="2643205" cy="90997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6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nyx" pitchFamily="82" charset="0"/>
                <a:ea typeface="Franchise" pitchFamily="49" charset="0"/>
              </a:rPr>
              <a:t>ABOUT </a:t>
            </a:r>
            <a:r>
              <a:rPr lang="id-ID" sz="6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nyx" pitchFamily="82" charset="0"/>
                <a:ea typeface="Franchise" pitchFamily="49" charset="0"/>
              </a:rPr>
              <a:t> </a:t>
            </a:r>
            <a:r>
              <a:rPr lang="en-US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nyx" pitchFamily="82" charset="0"/>
                <a:ea typeface="Franchise" pitchFamily="49" charset="0"/>
              </a:rPr>
              <a:t>US</a:t>
            </a:r>
            <a:endParaRPr lang="en-US" sz="6000" dirty="0" smtClean="0">
              <a:solidFill>
                <a:schemeClr val="tx1">
                  <a:lumMod val="75000"/>
                  <a:lumOff val="25000"/>
                </a:schemeClr>
              </a:solidFill>
              <a:latin typeface="Onyx" pitchFamily="82" charset="0"/>
              <a:ea typeface="Franchise" pitchFamily="49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3321835" y="1071552"/>
            <a:ext cx="2428892" cy="45719"/>
            <a:chOff x="3357554" y="1071552"/>
            <a:chExt cx="2357454" cy="73026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3357554" y="1071552"/>
              <a:ext cx="2357454" cy="1588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3357554" y="1142990"/>
              <a:ext cx="2357454" cy="1588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/>
          <p:cNvGrpSpPr/>
          <p:nvPr/>
        </p:nvGrpSpPr>
        <p:grpSpPr>
          <a:xfrm>
            <a:off x="4178509" y="1714494"/>
            <a:ext cx="1357322" cy="1357322"/>
            <a:chOff x="1285852" y="1142990"/>
            <a:chExt cx="1357322" cy="1357322"/>
          </a:xfrm>
        </p:grpSpPr>
        <p:sp>
          <p:nvSpPr>
            <p:cNvPr id="46" name="Oval 45"/>
            <p:cNvSpPr/>
            <p:nvPr/>
          </p:nvSpPr>
          <p:spPr>
            <a:xfrm>
              <a:off x="1357290" y="1214428"/>
              <a:ext cx="1214446" cy="1214446"/>
            </a:xfrm>
            <a:prstGeom prst="ellipse">
              <a:avLst/>
            </a:prstGeom>
            <a:solidFill>
              <a:srgbClr val="C46C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7" name="Oval 46"/>
            <p:cNvSpPr/>
            <p:nvPr/>
          </p:nvSpPr>
          <p:spPr>
            <a:xfrm>
              <a:off x="1285852" y="1142990"/>
              <a:ext cx="1357322" cy="1357322"/>
            </a:xfrm>
            <a:prstGeom prst="ellipse">
              <a:avLst/>
            </a:prstGeom>
            <a:noFill/>
            <a:ln w="19050">
              <a:solidFill>
                <a:srgbClr val="C367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6997836" y="1714494"/>
            <a:ext cx="1357322" cy="1357322"/>
            <a:chOff x="1285852" y="1142990"/>
            <a:chExt cx="1357322" cy="1357322"/>
          </a:xfrm>
        </p:grpSpPr>
        <p:sp>
          <p:nvSpPr>
            <p:cNvPr id="57" name="Oval 56"/>
            <p:cNvSpPr/>
            <p:nvPr/>
          </p:nvSpPr>
          <p:spPr>
            <a:xfrm>
              <a:off x="1357290" y="1214428"/>
              <a:ext cx="1214446" cy="1214446"/>
            </a:xfrm>
            <a:prstGeom prst="ellipse">
              <a:avLst/>
            </a:prstGeom>
            <a:solidFill>
              <a:srgbClr val="C46C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8" name="Oval 57"/>
            <p:cNvSpPr/>
            <p:nvPr/>
          </p:nvSpPr>
          <p:spPr>
            <a:xfrm>
              <a:off x="1285852" y="1142990"/>
              <a:ext cx="1357322" cy="1357322"/>
            </a:xfrm>
            <a:prstGeom prst="ellipse">
              <a:avLst/>
            </a:prstGeom>
            <a:noFill/>
            <a:ln w="19050">
              <a:solidFill>
                <a:srgbClr val="C367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119757" y="1714494"/>
            <a:ext cx="1357322" cy="1357322"/>
            <a:chOff x="1285852" y="1142990"/>
            <a:chExt cx="1357322" cy="1357322"/>
          </a:xfrm>
        </p:grpSpPr>
        <p:sp>
          <p:nvSpPr>
            <p:cNvPr id="40" name="Oval 39"/>
            <p:cNvSpPr/>
            <p:nvPr/>
          </p:nvSpPr>
          <p:spPr>
            <a:xfrm>
              <a:off x="1357290" y="1214428"/>
              <a:ext cx="1214446" cy="1214446"/>
            </a:xfrm>
            <a:prstGeom prst="ellipse">
              <a:avLst/>
            </a:prstGeom>
            <a:solidFill>
              <a:srgbClr val="C46C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2" name="Oval 41"/>
            <p:cNvSpPr/>
            <p:nvPr/>
          </p:nvSpPr>
          <p:spPr>
            <a:xfrm>
              <a:off x="1285852" y="1142990"/>
              <a:ext cx="1357322" cy="1357322"/>
            </a:xfrm>
            <a:prstGeom prst="ellipse">
              <a:avLst/>
            </a:prstGeom>
            <a:noFill/>
            <a:ln w="19050">
              <a:solidFill>
                <a:srgbClr val="C367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1" name="Subtitle 2"/>
          <p:cNvSpPr txBox="1">
            <a:spLocks/>
          </p:cNvSpPr>
          <p:nvPr/>
        </p:nvSpPr>
        <p:spPr>
          <a:xfrm>
            <a:off x="2607455" y="142858"/>
            <a:ext cx="3929090" cy="72707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6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nyx" pitchFamily="82" charset="0"/>
                <a:cs typeface="Oswald Light"/>
              </a:rPr>
              <a:t>OUR</a:t>
            </a:r>
            <a:r>
              <a:rPr lang="id-ID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nyx" pitchFamily="82" charset="0"/>
                <a:cs typeface="Oswald Light"/>
              </a:rPr>
              <a:t> </a:t>
            </a:r>
            <a:r>
              <a:rPr lang="id-ID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nyx" pitchFamily="82" charset="0"/>
                <a:cs typeface="Oswald Light"/>
              </a:rPr>
              <a:t> </a:t>
            </a:r>
            <a:r>
              <a:rPr lang="en-US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nyx" pitchFamily="82" charset="0"/>
                <a:cs typeface="Oswald Light"/>
              </a:rPr>
              <a:t>SERVICES</a:t>
            </a:r>
            <a:r>
              <a:rPr lang="id-ID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nyx" pitchFamily="82" charset="0"/>
                <a:cs typeface="Oswald Light"/>
              </a:rPr>
              <a:t> </a:t>
            </a:r>
            <a:endParaRPr lang="en-US" sz="6000" dirty="0" smtClean="0">
              <a:solidFill>
                <a:schemeClr val="tx1">
                  <a:lumMod val="75000"/>
                  <a:lumOff val="25000"/>
                </a:schemeClr>
              </a:solidFill>
              <a:latin typeface="Onyx" pitchFamily="82" charset="0"/>
              <a:cs typeface="Oswald Light"/>
            </a:endParaRPr>
          </a:p>
        </p:txBody>
      </p:sp>
      <p:sp>
        <p:nvSpPr>
          <p:cNvPr id="13" name="TextBox 12"/>
          <p:cNvSpPr txBox="1"/>
          <p:nvPr/>
        </p:nvSpPr>
        <p:spPr bwMode="auto">
          <a:xfrm>
            <a:off x="6567465" y="3643320"/>
            <a:ext cx="207650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Ipsum is not simply random text. It has roots in a piece of classical.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 bwMode="auto">
          <a:xfrm>
            <a:off x="590521" y="3714758"/>
            <a:ext cx="1981215" cy="1077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Ipsum is not simply random text. It has roots in a piece of classical.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 bwMode="auto">
          <a:xfrm>
            <a:off x="3781415" y="3643320"/>
            <a:ext cx="2076469" cy="1077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Ipsum is not simply random text. It has roots in a piece of classical.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Signika Negative" pitchFamily="2" charset="0"/>
              <a:cs typeface="+mn-cs"/>
            </a:endParaRPr>
          </a:p>
        </p:txBody>
      </p:sp>
      <p:pic>
        <p:nvPicPr>
          <p:cNvPr id="3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1848" y="2103392"/>
            <a:ext cx="593140" cy="579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45031" y="2073684"/>
            <a:ext cx="624279" cy="638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73705" y="2090363"/>
            <a:ext cx="605585" cy="605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" name="TextBox 47"/>
          <p:cNvSpPr txBox="1"/>
          <p:nvPr/>
        </p:nvSpPr>
        <p:spPr bwMode="auto">
          <a:xfrm>
            <a:off x="3971735" y="3120100"/>
            <a:ext cx="1835759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nyx" pitchFamily="82" charset="0"/>
              </a:rPr>
              <a:t>EMAIL MARKETING</a:t>
            </a:r>
            <a:endParaRPr lang="en-US" sz="2800" b="1" baseline="30000" dirty="0">
              <a:solidFill>
                <a:schemeClr val="tx1">
                  <a:lumMod val="75000"/>
                  <a:lumOff val="25000"/>
                </a:schemeClr>
              </a:solidFill>
              <a:latin typeface="Onyx" pitchFamily="82" charset="0"/>
            </a:endParaRPr>
          </a:p>
        </p:txBody>
      </p:sp>
      <p:sp>
        <p:nvSpPr>
          <p:cNvPr id="49" name="TextBox 48"/>
          <p:cNvSpPr txBox="1"/>
          <p:nvPr/>
        </p:nvSpPr>
        <p:spPr bwMode="auto">
          <a:xfrm>
            <a:off x="7110060" y="3120100"/>
            <a:ext cx="1319592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nyx" pitchFamily="82" charset="0"/>
              </a:rPr>
              <a:t>E-COMMERCE</a:t>
            </a:r>
            <a:endParaRPr lang="en-US" sz="2800" b="1" baseline="30000" dirty="0">
              <a:solidFill>
                <a:schemeClr val="tx1">
                  <a:lumMod val="75000"/>
                  <a:lumOff val="25000"/>
                </a:schemeClr>
              </a:solidFill>
              <a:latin typeface="Onyx" pitchFamily="82" charset="0"/>
            </a:endParaRPr>
          </a:p>
        </p:txBody>
      </p:sp>
      <p:sp>
        <p:nvSpPr>
          <p:cNvPr id="50" name="TextBox 49"/>
          <p:cNvSpPr txBox="1"/>
          <p:nvPr/>
        </p:nvSpPr>
        <p:spPr bwMode="auto">
          <a:xfrm>
            <a:off x="829627" y="3120100"/>
            <a:ext cx="1896673" cy="523220"/>
          </a:xfrm>
          <a:custGeom>
            <a:avLst/>
            <a:gdLst>
              <a:gd name="connsiteX0" fmla="*/ 0 w 1984774"/>
              <a:gd name="connsiteY0" fmla="*/ 0 h 523220"/>
              <a:gd name="connsiteX1" fmla="*/ 1984774 w 1984774"/>
              <a:gd name="connsiteY1" fmla="*/ 0 h 523220"/>
              <a:gd name="connsiteX2" fmla="*/ 1984774 w 1984774"/>
              <a:gd name="connsiteY2" fmla="*/ 523220 h 523220"/>
              <a:gd name="connsiteX3" fmla="*/ 0 w 1984774"/>
              <a:gd name="connsiteY3" fmla="*/ 523220 h 523220"/>
              <a:gd name="connsiteX4" fmla="*/ 0 w 1984774"/>
              <a:gd name="connsiteY4" fmla="*/ 0 h 52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4774" h="523220">
                <a:moveTo>
                  <a:pt x="0" y="0"/>
                </a:moveTo>
                <a:lnTo>
                  <a:pt x="1984774" y="0"/>
                </a:lnTo>
                <a:lnTo>
                  <a:pt x="1984774" y="523220"/>
                </a:lnTo>
                <a:lnTo>
                  <a:pt x="0" y="523220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nyx" pitchFamily="82" charset="0"/>
              </a:rPr>
              <a:t>SOCIAL MARKETING</a:t>
            </a:r>
            <a:endParaRPr lang="en-US" sz="2800" b="1" baseline="30000" dirty="0">
              <a:solidFill>
                <a:schemeClr val="tx1">
                  <a:lumMod val="75000"/>
                  <a:lumOff val="25000"/>
                </a:schemeClr>
              </a:solidFill>
              <a:latin typeface="Onyx" pitchFamily="82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821769" y="1071552"/>
            <a:ext cx="3500462" cy="45719"/>
            <a:chOff x="3357554" y="1071552"/>
            <a:chExt cx="2357454" cy="73026"/>
          </a:xfrm>
        </p:grpSpPr>
        <p:cxnSp>
          <p:nvCxnSpPr>
            <p:cNvPr id="38" name="Straight Connector 37"/>
            <p:cNvCxnSpPr/>
            <p:nvPr/>
          </p:nvCxnSpPr>
          <p:spPr>
            <a:xfrm>
              <a:off x="3357554" y="1071552"/>
              <a:ext cx="2357454" cy="1588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3357554" y="1142990"/>
              <a:ext cx="2357454" cy="1588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3" name="Straight Connector 62"/>
          <p:cNvCxnSpPr/>
          <p:nvPr/>
        </p:nvCxnSpPr>
        <p:spPr>
          <a:xfrm rot="5400000">
            <a:off x="1785123" y="3286130"/>
            <a:ext cx="3143272" cy="1588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5400000">
            <a:off x="4856958" y="3285336"/>
            <a:ext cx="3143272" cy="1588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Group 64"/>
          <p:cNvGrpSpPr/>
          <p:nvPr/>
        </p:nvGrpSpPr>
        <p:grpSpPr>
          <a:xfrm>
            <a:off x="500034" y="3643320"/>
            <a:ext cx="2571768" cy="45719"/>
            <a:chOff x="3357554" y="1071552"/>
            <a:chExt cx="2357454" cy="73026"/>
          </a:xfrm>
        </p:grpSpPr>
        <p:cxnSp>
          <p:nvCxnSpPr>
            <p:cNvPr id="66" name="Straight Connector 65"/>
            <p:cNvCxnSpPr/>
            <p:nvPr/>
          </p:nvCxnSpPr>
          <p:spPr>
            <a:xfrm>
              <a:off x="3357554" y="1071552"/>
              <a:ext cx="2357454" cy="1588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3357554" y="1142990"/>
              <a:ext cx="2357454" cy="1588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/>
          <p:cNvGrpSpPr/>
          <p:nvPr/>
        </p:nvGrpSpPr>
        <p:grpSpPr>
          <a:xfrm>
            <a:off x="3571868" y="3643320"/>
            <a:ext cx="2571768" cy="45719"/>
            <a:chOff x="3357554" y="1071552"/>
            <a:chExt cx="2357454" cy="73026"/>
          </a:xfrm>
        </p:grpSpPr>
        <p:cxnSp>
          <p:nvCxnSpPr>
            <p:cNvPr id="69" name="Straight Connector 68"/>
            <p:cNvCxnSpPr/>
            <p:nvPr/>
          </p:nvCxnSpPr>
          <p:spPr>
            <a:xfrm>
              <a:off x="3357554" y="1071552"/>
              <a:ext cx="2357454" cy="1588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3357554" y="1142990"/>
              <a:ext cx="2357454" cy="1588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oup 70"/>
          <p:cNvGrpSpPr/>
          <p:nvPr/>
        </p:nvGrpSpPr>
        <p:grpSpPr>
          <a:xfrm>
            <a:off x="6747803" y="3643320"/>
            <a:ext cx="1857388" cy="45719"/>
            <a:chOff x="3357554" y="1071552"/>
            <a:chExt cx="2357454" cy="73026"/>
          </a:xfrm>
        </p:grpSpPr>
        <p:cxnSp>
          <p:nvCxnSpPr>
            <p:cNvPr id="72" name="Straight Connector 71"/>
            <p:cNvCxnSpPr/>
            <p:nvPr/>
          </p:nvCxnSpPr>
          <p:spPr>
            <a:xfrm>
              <a:off x="3357554" y="1071552"/>
              <a:ext cx="2357454" cy="1588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3357554" y="1142990"/>
              <a:ext cx="2357454" cy="1588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5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3" grpId="0"/>
      <p:bldP spid="16" grpId="0"/>
      <p:bldP spid="26" grpId="0"/>
      <p:bldP spid="48" grpId="0"/>
      <p:bldP spid="49" grpId="0"/>
      <p:bldP spid="5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/>
          <p:cNvGrpSpPr/>
          <p:nvPr/>
        </p:nvGrpSpPr>
        <p:grpSpPr>
          <a:xfrm>
            <a:off x="3893339" y="214296"/>
            <a:ext cx="1357322" cy="1357322"/>
            <a:chOff x="1285852" y="1142990"/>
            <a:chExt cx="1357322" cy="1357322"/>
          </a:xfrm>
        </p:grpSpPr>
        <p:sp>
          <p:nvSpPr>
            <p:cNvPr id="51" name="Oval 50"/>
            <p:cNvSpPr/>
            <p:nvPr/>
          </p:nvSpPr>
          <p:spPr>
            <a:xfrm>
              <a:off x="1357290" y="1214428"/>
              <a:ext cx="1214446" cy="1214446"/>
            </a:xfrm>
            <a:prstGeom prst="ellipse">
              <a:avLst/>
            </a:prstGeom>
            <a:solidFill>
              <a:srgbClr val="C46C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2" name="Oval 51"/>
            <p:cNvSpPr/>
            <p:nvPr/>
          </p:nvSpPr>
          <p:spPr>
            <a:xfrm>
              <a:off x="1285852" y="1142990"/>
              <a:ext cx="1357322" cy="1357322"/>
            </a:xfrm>
            <a:prstGeom prst="ellipse">
              <a:avLst/>
            </a:prstGeom>
            <a:noFill/>
            <a:ln w="19050">
              <a:solidFill>
                <a:srgbClr val="C367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53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428610"/>
            <a:ext cx="593140" cy="579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9" name="Rectangle 48"/>
          <p:cNvSpPr/>
          <p:nvPr/>
        </p:nvSpPr>
        <p:spPr>
          <a:xfrm>
            <a:off x="2678893" y="1071552"/>
            <a:ext cx="3786214" cy="714380"/>
          </a:xfrm>
          <a:prstGeom prst="rect">
            <a:avLst/>
          </a:prstGeom>
          <a:solidFill>
            <a:srgbClr val="C46C54"/>
          </a:solidFill>
          <a:ln>
            <a:noFill/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TextBox 12"/>
          <p:cNvSpPr txBox="1"/>
          <p:nvPr/>
        </p:nvSpPr>
        <p:spPr bwMode="auto">
          <a:xfrm>
            <a:off x="1142976" y="2048247"/>
            <a:ext cx="685804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elit, sed diam nonummy nibh euismod tincidunt ut laoreet dolore magna aliquam erat volutpat. </a:t>
            </a:r>
            <a:endParaRPr lang="en-US" sz="16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28662" y="2775898"/>
            <a:ext cx="7358114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Ø"/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Ø"/>
              <a:defRPr/>
            </a:pP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Ø"/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</a:t>
            </a:r>
            <a:b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</a:b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Ø"/>
              <a:defRPr/>
            </a:pP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Ø"/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Ø"/>
              <a:defRPr/>
            </a:pP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Ø"/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 bwMode="auto">
          <a:xfrm>
            <a:off x="2428860" y="1136355"/>
            <a:ext cx="42862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bg1"/>
                </a:solidFill>
                <a:latin typeface="Onyx" pitchFamily="82" charset="0"/>
              </a:rPr>
              <a:t>SOCIAL</a:t>
            </a:r>
            <a:r>
              <a:rPr lang="id-ID" sz="3600" dirty="0" smtClean="0">
                <a:solidFill>
                  <a:schemeClr val="bg1"/>
                </a:solidFill>
                <a:latin typeface="Onyx" pitchFamily="82" charset="0"/>
              </a:rPr>
              <a:t> </a:t>
            </a:r>
            <a:r>
              <a:rPr lang="en-US" sz="3600" dirty="0" smtClean="0">
                <a:solidFill>
                  <a:schemeClr val="bg1"/>
                </a:solidFill>
                <a:latin typeface="Onyx" pitchFamily="82" charset="0"/>
              </a:rPr>
              <a:t>MARKETING</a:t>
            </a:r>
            <a:endParaRPr lang="en-US" sz="3600" baseline="30000" dirty="0">
              <a:solidFill>
                <a:schemeClr val="bg1"/>
              </a:solidFill>
              <a:latin typeface="Onyx" pitchFamily="82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13" grpId="0"/>
      <p:bldP spid="27" grpId="0" build="p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3893339" y="214296"/>
            <a:ext cx="1357322" cy="1357322"/>
            <a:chOff x="1285852" y="1142990"/>
            <a:chExt cx="1357322" cy="1357322"/>
          </a:xfrm>
        </p:grpSpPr>
        <p:sp>
          <p:nvSpPr>
            <p:cNvPr id="42" name="Oval 41"/>
            <p:cNvSpPr/>
            <p:nvPr/>
          </p:nvSpPr>
          <p:spPr>
            <a:xfrm>
              <a:off x="1357290" y="1214428"/>
              <a:ext cx="1214446" cy="1214446"/>
            </a:xfrm>
            <a:prstGeom prst="ellipse">
              <a:avLst/>
            </a:prstGeom>
            <a:solidFill>
              <a:srgbClr val="C46C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3" name="Oval 42"/>
            <p:cNvSpPr/>
            <p:nvPr/>
          </p:nvSpPr>
          <p:spPr>
            <a:xfrm>
              <a:off x="1285852" y="1142990"/>
              <a:ext cx="1357322" cy="1357322"/>
            </a:xfrm>
            <a:prstGeom prst="ellipse">
              <a:avLst/>
            </a:prstGeom>
            <a:noFill/>
            <a:ln w="19050">
              <a:solidFill>
                <a:srgbClr val="C367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4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90914" y="428610"/>
            <a:ext cx="562172" cy="575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" name="Rectangle 39"/>
          <p:cNvSpPr/>
          <p:nvPr/>
        </p:nvSpPr>
        <p:spPr>
          <a:xfrm>
            <a:off x="2678893" y="1071552"/>
            <a:ext cx="3786214" cy="714380"/>
          </a:xfrm>
          <a:prstGeom prst="rect">
            <a:avLst/>
          </a:prstGeom>
          <a:solidFill>
            <a:srgbClr val="C46C54"/>
          </a:solidFill>
          <a:ln>
            <a:noFill/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5" name="TextBox 24"/>
          <p:cNvSpPr txBox="1"/>
          <p:nvPr/>
        </p:nvSpPr>
        <p:spPr bwMode="auto">
          <a:xfrm>
            <a:off x="2643174" y="1071552"/>
            <a:ext cx="394694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bg1"/>
                </a:solidFill>
                <a:latin typeface="Onyx" pitchFamily="82" charset="0"/>
              </a:rPr>
              <a:t>EMAIL</a:t>
            </a:r>
            <a:r>
              <a:rPr lang="id-ID" sz="4000" b="1" dirty="0" smtClean="0">
                <a:solidFill>
                  <a:schemeClr val="bg1"/>
                </a:solidFill>
                <a:latin typeface="Onyx" pitchFamily="82" charset="0"/>
              </a:rPr>
              <a:t> </a:t>
            </a:r>
            <a:r>
              <a:rPr lang="en-US" sz="4000" dirty="0" smtClean="0">
                <a:solidFill>
                  <a:schemeClr val="bg1"/>
                </a:solidFill>
                <a:latin typeface="Onyx" pitchFamily="82" charset="0"/>
              </a:rPr>
              <a:t>MARKETING</a:t>
            </a:r>
            <a:endParaRPr lang="en-US" sz="4000" baseline="30000" dirty="0">
              <a:solidFill>
                <a:schemeClr val="bg1"/>
              </a:solidFill>
              <a:latin typeface="Onyx" pitchFamily="82" charset="0"/>
            </a:endParaRPr>
          </a:p>
        </p:txBody>
      </p:sp>
      <p:sp>
        <p:nvSpPr>
          <p:cNvPr id="27" name="TextBox 26"/>
          <p:cNvSpPr txBox="1"/>
          <p:nvPr/>
        </p:nvSpPr>
        <p:spPr bwMode="auto">
          <a:xfrm>
            <a:off x="1142976" y="2058413"/>
            <a:ext cx="685804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elit, sed diam nonummy nibh euismod tincidunt ut laoreet dolore magna aliquam erat volutpat. </a:t>
            </a:r>
            <a:endParaRPr lang="en-US" sz="16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28662" y="2714626"/>
            <a:ext cx="7358114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Ø"/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Ø"/>
              <a:defRPr/>
            </a:pP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Ø"/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</a:t>
            </a:r>
            <a:b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</a:b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Ø"/>
              <a:defRPr/>
            </a:pP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Ø"/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Ø"/>
              <a:defRPr/>
            </a:pP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Ø"/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25" grpId="0"/>
      <p:bldP spid="27" grpId="0"/>
      <p:bldP spid="3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>
            <a:off x="3893339" y="214296"/>
            <a:ext cx="1357322" cy="1357322"/>
            <a:chOff x="1285852" y="1142990"/>
            <a:chExt cx="1357322" cy="1357322"/>
          </a:xfrm>
        </p:grpSpPr>
        <p:sp>
          <p:nvSpPr>
            <p:cNvPr id="39" name="Oval 38"/>
            <p:cNvSpPr/>
            <p:nvPr/>
          </p:nvSpPr>
          <p:spPr>
            <a:xfrm>
              <a:off x="1357290" y="1214428"/>
              <a:ext cx="1214446" cy="1214446"/>
            </a:xfrm>
            <a:prstGeom prst="ellipse">
              <a:avLst/>
            </a:prstGeom>
            <a:solidFill>
              <a:srgbClr val="C46C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0" name="Oval 39"/>
            <p:cNvSpPr/>
            <p:nvPr/>
          </p:nvSpPr>
          <p:spPr>
            <a:xfrm>
              <a:off x="1285852" y="1142990"/>
              <a:ext cx="1357322" cy="1357322"/>
            </a:xfrm>
            <a:prstGeom prst="ellipse">
              <a:avLst/>
            </a:prstGeom>
            <a:noFill/>
            <a:ln w="19050">
              <a:solidFill>
                <a:srgbClr val="C367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41" name="Rectangle 40"/>
          <p:cNvSpPr/>
          <p:nvPr/>
        </p:nvSpPr>
        <p:spPr>
          <a:xfrm>
            <a:off x="2678893" y="1071552"/>
            <a:ext cx="3786214" cy="714380"/>
          </a:xfrm>
          <a:prstGeom prst="rect">
            <a:avLst/>
          </a:prstGeom>
          <a:solidFill>
            <a:srgbClr val="C46C54"/>
          </a:solidFill>
          <a:ln>
            <a:noFill/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TextBox 20"/>
          <p:cNvSpPr txBox="1"/>
          <p:nvPr/>
        </p:nvSpPr>
        <p:spPr bwMode="auto">
          <a:xfrm>
            <a:off x="1142976" y="2071684"/>
            <a:ext cx="685804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elit, sed diam nonummy nibh euismod tincidunt ut laoreet dolore magna aliquam erat volutpat. </a:t>
            </a:r>
            <a:endParaRPr lang="en-US" sz="16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14348" y="2714626"/>
            <a:ext cx="785818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Ø"/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Ø"/>
              <a:defRPr/>
            </a:pP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Ø"/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</a:t>
            </a:r>
            <a:b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</a:b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Ø"/>
              <a:defRPr/>
            </a:pP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Ø"/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Ø"/>
              <a:defRPr/>
            </a:pP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Ø"/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.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7" name="TextBox 26"/>
          <p:cNvSpPr txBox="1"/>
          <p:nvPr/>
        </p:nvSpPr>
        <p:spPr bwMode="auto">
          <a:xfrm>
            <a:off x="2428860" y="1071552"/>
            <a:ext cx="428628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4000" dirty="0" smtClean="0">
                <a:solidFill>
                  <a:schemeClr val="bg1"/>
                </a:solidFill>
                <a:latin typeface="Onyx" pitchFamily="82" charset="0"/>
              </a:rPr>
              <a:t>E- COMMERCE</a:t>
            </a:r>
            <a:endParaRPr lang="en-US" sz="4000" baseline="30000" dirty="0">
              <a:solidFill>
                <a:schemeClr val="bg1"/>
              </a:solidFill>
              <a:latin typeface="Onyx" pitchFamily="82" charset="0"/>
            </a:endParaRPr>
          </a:p>
        </p:txBody>
      </p:sp>
      <p:pic>
        <p:nvPicPr>
          <p:cNvPr id="4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21968" y="500048"/>
            <a:ext cx="500065" cy="50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21" grpId="0"/>
      <p:bldP spid="22" grpId="0" build="p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>
            <a:off x="5857884" y="3214692"/>
            <a:ext cx="2500330" cy="714380"/>
          </a:xfrm>
          <a:prstGeom prst="rect">
            <a:avLst/>
          </a:prstGeom>
          <a:solidFill>
            <a:srgbClr val="C46C54"/>
          </a:solidFill>
          <a:ln>
            <a:noFill/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400"/>
          </a:p>
        </p:txBody>
      </p:sp>
      <p:sp>
        <p:nvSpPr>
          <p:cNvPr id="43" name="Rectangle 42"/>
          <p:cNvSpPr/>
          <p:nvPr/>
        </p:nvSpPr>
        <p:spPr>
          <a:xfrm>
            <a:off x="3214678" y="3214692"/>
            <a:ext cx="2500330" cy="714380"/>
          </a:xfrm>
          <a:prstGeom prst="rect">
            <a:avLst/>
          </a:prstGeom>
          <a:solidFill>
            <a:srgbClr val="C46C54"/>
          </a:solidFill>
          <a:ln>
            <a:noFill/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400"/>
          </a:p>
        </p:txBody>
      </p:sp>
      <p:grpSp>
        <p:nvGrpSpPr>
          <p:cNvPr id="56" name="Group 55"/>
          <p:cNvGrpSpPr>
            <a:grpSpLocks/>
          </p:cNvGrpSpPr>
          <p:nvPr/>
        </p:nvGrpSpPr>
        <p:grpSpPr bwMode="auto">
          <a:xfrm>
            <a:off x="3393273" y="3264106"/>
            <a:ext cx="2143140" cy="664965"/>
            <a:chOff x="830516" y="4563739"/>
            <a:chExt cx="2082716" cy="887935"/>
          </a:xfrm>
        </p:grpSpPr>
        <p:sp>
          <p:nvSpPr>
            <p:cNvPr id="57" name="TextBox 56"/>
            <p:cNvSpPr txBox="1"/>
            <p:nvPr/>
          </p:nvSpPr>
          <p:spPr>
            <a:xfrm>
              <a:off x="830516" y="4563739"/>
              <a:ext cx="2082716" cy="69866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dirty="0" smtClean="0">
                  <a:solidFill>
                    <a:schemeClr val="bg1"/>
                  </a:solidFill>
                  <a:latin typeface="Onyx" pitchFamily="82" charset="0"/>
                </a:rPr>
                <a:t>MULYO AYEM</a:t>
              </a:r>
              <a:endParaRPr lang="en-US" sz="2800" dirty="0">
                <a:solidFill>
                  <a:schemeClr val="bg1"/>
                </a:solidFill>
                <a:latin typeface="Onyx" pitchFamily="82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073500" y="5040696"/>
              <a:ext cx="1666173" cy="41097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>
                  <a:solidFill>
                    <a:schemeClr val="bg1"/>
                  </a:solidFill>
                </a:rPr>
                <a:t>MARKETING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3" name="Group 62"/>
          <p:cNvGrpSpPr>
            <a:grpSpLocks/>
          </p:cNvGrpSpPr>
          <p:nvPr/>
        </p:nvGrpSpPr>
        <p:grpSpPr bwMode="auto">
          <a:xfrm>
            <a:off x="6072198" y="3286129"/>
            <a:ext cx="2071702" cy="642945"/>
            <a:chOff x="950429" y="5272557"/>
            <a:chExt cx="2196319" cy="858529"/>
          </a:xfrm>
        </p:grpSpPr>
        <p:sp>
          <p:nvSpPr>
            <p:cNvPr id="64" name="TextBox 63"/>
            <p:cNvSpPr txBox="1"/>
            <p:nvPr/>
          </p:nvSpPr>
          <p:spPr>
            <a:xfrm>
              <a:off x="950429" y="5272557"/>
              <a:ext cx="2196319" cy="698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dirty="0" smtClean="0">
                  <a:solidFill>
                    <a:schemeClr val="bg1"/>
                  </a:solidFill>
                  <a:latin typeface="Onyx" pitchFamily="82" charset="0"/>
                </a:rPr>
                <a:t>SUGIH SLAMET</a:t>
              </a:r>
              <a:endParaRPr lang="en-US" sz="2800" dirty="0">
                <a:solidFill>
                  <a:schemeClr val="bg1"/>
                </a:solidFill>
                <a:latin typeface="Onyx" pitchFamily="82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177634" y="5720109"/>
              <a:ext cx="1666173" cy="41097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>
                  <a:solidFill>
                    <a:schemeClr val="bg1"/>
                  </a:solidFill>
                </a:rPr>
                <a:t>CREATIVE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42" name="Rectangle 41"/>
          <p:cNvSpPr/>
          <p:nvPr/>
        </p:nvSpPr>
        <p:spPr>
          <a:xfrm>
            <a:off x="571472" y="3214692"/>
            <a:ext cx="2500330" cy="714380"/>
          </a:xfrm>
          <a:prstGeom prst="rect">
            <a:avLst/>
          </a:prstGeom>
          <a:solidFill>
            <a:srgbClr val="C46C54"/>
          </a:solidFill>
          <a:ln>
            <a:noFill/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400"/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750067" y="3264109"/>
            <a:ext cx="2143140" cy="664963"/>
            <a:chOff x="887865" y="4468353"/>
            <a:chExt cx="2173269" cy="887933"/>
          </a:xfrm>
        </p:grpSpPr>
        <p:sp>
          <p:nvSpPr>
            <p:cNvPr id="11" name="TextBox 10"/>
            <p:cNvSpPr txBox="1"/>
            <p:nvPr/>
          </p:nvSpPr>
          <p:spPr>
            <a:xfrm>
              <a:off x="887865" y="4468353"/>
              <a:ext cx="2173269" cy="69866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dirty="0" smtClean="0">
                  <a:solidFill>
                    <a:schemeClr val="bg1"/>
                  </a:solidFill>
                  <a:latin typeface="Onyx" pitchFamily="82" charset="0"/>
                </a:rPr>
                <a:t>MAGHFUR AMIN</a:t>
              </a:r>
              <a:endParaRPr lang="en-US" sz="2800" dirty="0">
                <a:solidFill>
                  <a:schemeClr val="bg1"/>
                </a:solidFill>
                <a:latin typeface="Onyx" pitchFamily="82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41413" y="4945308"/>
              <a:ext cx="1666173" cy="41097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>
                  <a:solidFill>
                    <a:schemeClr val="bg1"/>
                  </a:solidFill>
                </a:rPr>
                <a:t>SENIOR DESIGNER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714348" y="3975097"/>
            <a:ext cx="200026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elit, sed diam nonummy </a:t>
            </a:r>
            <a:r>
              <a:rPr lang="id-ID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nibh euismod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071802" y="71420"/>
            <a:ext cx="30763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b="1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Onyx" pitchFamily="82" charset="0"/>
              </a:rPr>
              <a:t>CREATIVE </a:t>
            </a:r>
            <a:r>
              <a:rPr lang="en-US" sz="48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Onyx" pitchFamily="82" charset="0"/>
              </a:rPr>
              <a:t>TEAM</a:t>
            </a:r>
            <a:endParaRPr lang="id-ID" sz="4800" spc="300" dirty="0">
              <a:solidFill>
                <a:schemeClr val="tx1">
                  <a:lumMod val="85000"/>
                  <a:lumOff val="15000"/>
                </a:schemeClr>
              </a:solidFill>
              <a:latin typeface="Onyx" pitchFamily="82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428992" y="3929072"/>
            <a:ext cx="207170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elit, </a:t>
            </a:r>
            <a:r>
              <a:rPr lang="id-ID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sed </a:t>
            </a: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diam nonummy nibh euismod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Signika Negative" pitchFamily="2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215074" y="3929072"/>
            <a:ext cx="207170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elit, sed diam nonummy nibh euismod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Signika Negative" pitchFamily="2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3018737" y="857238"/>
            <a:ext cx="3178991" cy="71438"/>
            <a:chOff x="3357554" y="1071552"/>
            <a:chExt cx="2357454" cy="73026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3357554" y="1071552"/>
              <a:ext cx="2357454" cy="1588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3357554" y="1142990"/>
              <a:ext cx="2357454" cy="1588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/>
          <p:cNvGrpSpPr/>
          <p:nvPr/>
        </p:nvGrpSpPr>
        <p:grpSpPr>
          <a:xfrm>
            <a:off x="779318" y="1142990"/>
            <a:ext cx="2078170" cy="1988155"/>
            <a:chOff x="779318" y="1142990"/>
            <a:chExt cx="2078170" cy="1988155"/>
          </a:xfrm>
        </p:grpSpPr>
        <p:sp>
          <p:nvSpPr>
            <p:cNvPr id="27" name="Oval 26"/>
            <p:cNvSpPr/>
            <p:nvPr/>
          </p:nvSpPr>
          <p:spPr bwMode="auto">
            <a:xfrm>
              <a:off x="853990" y="1214428"/>
              <a:ext cx="1928826" cy="1845279"/>
            </a:xfrm>
            <a:prstGeom prst="ellipse">
              <a:avLst/>
            </a:prstGeom>
            <a:blipFill>
              <a:blip r:embed="rId2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5" name="Oval 44"/>
            <p:cNvSpPr/>
            <p:nvPr/>
          </p:nvSpPr>
          <p:spPr bwMode="auto">
            <a:xfrm>
              <a:off x="779318" y="1142990"/>
              <a:ext cx="2078170" cy="1988155"/>
            </a:xfrm>
            <a:prstGeom prst="ellipse">
              <a:avLst/>
            </a:prstGeom>
            <a:noFill/>
            <a:ln w="19050">
              <a:solidFill>
                <a:srgbClr val="C367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3428992" y="1142990"/>
            <a:ext cx="2078170" cy="1988155"/>
            <a:chOff x="779318" y="1142990"/>
            <a:chExt cx="2078170" cy="1988155"/>
          </a:xfrm>
        </p:grpSpPr>
        <p:sp>
          <p:nvSpPr>
            <p:cNvPr id="51" name="Oval 50"/>
            <p:cNvSpPr/>
            <p:nvPr/>
          </p:nvSpPr>
          <p:spPr bwMode="auto">
            <a:xfrm>
              <a:off x="853990" y="1214428"/>
              <a:ext cx="1928826" cy="1845279"/>
            </a:xfrm>
            <a:prstGeom prst="ellipse">
              <a:avLst/>
            </a:prstGeom>
            <a:blipFill>
              <a:blip r:embed="rId2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2" name="Oval 51"/>
            <p:cNvSpPr/>
            <p:nvPr/>
          </p:nvSpPr>
          <p:spPr bwMode="auto">
            <a:xfrm>
              <a:off x="779318" y="1142990"/>
              <a:ext cx="2078170" cy="1988155"/>
            </a:xfrm>
            <a:prstGeom prst="ellipse">
              <a:avLst/>
            </a:prstGeom>
            <a:noFill/>
            <a:ln w="19050">
              <a:solidFill>
                <a:srgbClr val="C367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6065730" y="1142990"/>
            <a:ext cx="2078170" cy="1988155"/>
            <a:chOff x="779318" y="1142990"/>
            <a:chExt cx="2078170" cy="1988155"/>
          </a:xfrm>
        </p:grpSpPr>
        <p:sp>
          <p:nvSpPr>
            <p:cNvPr id="54" name="Oval 53"/>
            <p:cNvSpPr/>
            <p:nvPr/>
          </p:nvSpPr>
          <p:spPr bwMode="auto">
            <a:xfrm>
              <a:off x="853990" y="1214428"/>
              <a:ext cx="1928826" cy="1845279"/>
            </a:xfrm>
            <a:prstGeom prst="ellipse">
              <a:avLst/>
            </a:prstGeom>
            <a:blipFill>
              <a:blip r:embed="rId2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5" name="Oval 54"/>
            <p:cNvSpPr/>
            <p:nvPr/>
          </p:nvSpPr>
          <p:spPr bwMode="auto">
            <a:xfrm>
              <a:off x="779318" y="1142990"/>
              <a:ext cx="2078170" cy="1988155"/>
            </a:xfrm>
            <a:prstGeom prst="ellipse">
              <a:avLst/>
            </a:prstGeom>
            <a:noFill/>
            <a:ln w="19050">
              <a:solidFill>
                <a:srgbClr val="C367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3" grpId="0" animBg="1"/>
      <p:bldP spid="42" grpId="0" animBg="1"/>
      <p:bldP spid="13" grpId="0"/>
      <p:bldP spid="47" grpId="0"/>
      <p:bldP spid="59" grpId="0"/>
      <p:bldP spid="6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000364" y="285734"/>
            <a:ext cx="3071834" cy="874727"/>
          </a:xfrm>
          <a:prstGeom prst="rect">
            <a:avLst/>
          </a:prstGeom>
          <a:solidFill>
            <a:srgbClr val="C46C54"/>
          </a:solidFill>
          <a:ln>
            <a:noFill/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Rectangle 1"/>
          <p:cNvSpPr/>
          <p:nvPr/>
        </p:nvSpPr>
        <p:spPr>
          <a:xfrm>
            <a:off x="254757" y="285735"/>
            <a:ext cx="2803553" cy="3071833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3071802" y="1285866"/>
            <a:ext cx="5643602" cy="23574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id-ID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elit, sed diam nonummy nibh euismod tincidunt ut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</a:t>
            </a:r>
            <a:r>
              <a:rPr lang="id-ID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aoreet dolore magna aliquam erat volutpat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endParaRPr lang="en-US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id-ID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elit, sed diam nonummy nibh euismod tincidunt ut laoreet dolore magna aliquam erat volutpat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00034" y="3430982"/>
            <a:ext cx="485778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defRPr/>
            </a:pP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Experience :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defRPr/>
            </a:pPr>
            <a:endParaRPr lang="en-US" sz="13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cs"/>
            </a:endParaRPr>
          </a:p>
          <a:p>
            <a:pPr marL="171450" indent="-171450"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v"/>
              <a:defRPr/>
            </a:pPr>
            <a:r>
              <a:rPr lang="en-US" sz="13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Contrary to popular belief, </a:t>
            </a:r>
            <a:r>
              <a:rPr lang="en-US" sz="13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Lorem</a:t>
            </a:r>
            <a:r>
              <a:rPr lang="en-US" sz="13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3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Ipsum</a:t>
            </a:r>
            <a:r>
              <a:rPr lang="en-US" sz="13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is not simply random text. </a:t>
            </a:r>
          </a:p>
          <a:p>
            <a:pPr marL="171450" indent="-171450"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v"/>
              <a:defRPr/>
            </a:pPr>
            <a:r>
              <a:rPr lang="en-US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Contrary 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to popular </a:t>
            </a:r>
            <a:r>
              <a:rPr lang="en-US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belief 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not simply random text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v"/>
              <a:defRPr/>
            </a:pPr>
            <a:r>
              <a:rPr lang="en-US" sz="13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Contrary </a:t>
            </a:r>
            <a:r>
              <a:rPr lang="en-US" sz="13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to popular </a:t>
            </a:r>
            <a:r>
              <a:rPr lang="en-US" sz="13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belief</a:t>
            </a:r>
            <a:endParaRPr lang="en-US" sz="1300" b="1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v"/>
              <a:defRPr/>
            </a:pP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Contrary to popular belief, Lorem Ipsum is not simply random </a:t>
            </a:r>
            <a:r>
              <a:rPr lang="en-US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text</a:t>
            </a:r>
            <a:endParaRPr lang="en-US" sz="13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cs"/>
            </a:endParaRPr>
          </a:p>
        </p:txBody>
      </p:sp>
      <p:grpSp>
        <p:nvGrpSpPr>
          <p:cNvPr id="12" name="Group 11"/>
          <p:cNvGrpSpPr>
            <a:grpSpLocks/>
          </p:cNvGrpSpPr>
          <p:nvPr/>
        </p:nvGrpSpPr>
        <p:grpSpPr bwMode="auto">
          <a:xfrm>
            <a:off x="3143240" y="285731"/>
            <a:ext cx="2786082" cy="857256"/>
            <a:chOff x="932945" y="4283642"/>
            <a:chExt cx="2825250" cy="1144705"/>
          </a:xfrm>
        </p:grpSpPr>
        <p:sp>
          <p:nvSpPr>
            <p:cNvPr id="16" name="TextBox 15"/>
            <p:cNvSpPr txBox="1"/>
            <p:nvPr/>
          </p:nvSpPr>
          <p:spPr>
            <a:xfrm>
              <a:off x="932945" y="4283642"/>
              <a:ext cx="2825250" cy="94524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4000" dirty="0" smtClean="0">
                  <a:solidFill>
                    <a:schemeClr val="bg1"/>
                  </a:solidFill>
                  <a:latin typeface="Onyx" pitchFamily="82" charset="0"/>
                </a:rPr>
                <a:t>MAGHFUR AMIN</a:t>
              </a:r>
              <a:endParaRPr lang="en-US" sz="4000" dirty="0">
                <a:solidFill>
                  <a:schemeClr val="bg1"/>
                </a:solidFill>
                <a:latin typeface="Onyx" pitchFamily="82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932945" y="5017368"/>
              <a:ext cx="1666173" cy="41097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>
                  <a:solidFill>
                    <a:schemeClr val="bg1"/>
                  </a:solidFill>
                </a:rPr>
                <a:t>SENIOR DESIGNER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animBg="1"/>
      <p:bldP spid="11" grpId="0"/>
      <p:bldP spid="3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28596" y="2322986"/>
            <a:ext cx="8143932" cy="2677656"/>
          </a:xfrm>
          <a:prstGeom prst="rect">
            <a:avLst/>
          </a:prstGeom>
          <a:noFill/>
        </p:spPr>
        <p:txBody>
          <a:bodyPr wrap="square" numCol="2" spcCol="540000" rtlCol="0">
            <a:spAutoFit/>
          </a:bodyPr>
          <a:lstStyle/>
          <a:p>
            <a:pPr lvl="0" algn="just">
              <a:defRPr/>
            </a:pP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Nullam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a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tellus.Nunc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sed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tellus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quam.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Duis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quam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augue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malesuada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convallis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faucibus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sapien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interdum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Suspendisse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magna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justo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</a:p>
          <a:p>
            <a:pPr lvl="0" algn="just">
              <a:defRPr/>
            </a:pP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Nunc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id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diam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dui.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Vivamus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non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mauris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Nunc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cursus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libero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velit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tempor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nunc.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Nulla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facilisi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Etiam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faucibus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leo. </a:t>
            </a:r>
            <a:endParaRPr lang="es-ES" sz="1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endParaRPr lang="es-E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r>
              <a:rPr lang="es-E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Vivamus</a:t>
            </a:r>
            <a:r>
              <a:rPr lang="es-E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vulputate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dui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blandit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ante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semper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eu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commodo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felis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tincidunt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endParaRPr lang="es-ES" sz="1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endParaRPr lang="es-E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r>
              <a:rPr lang="es-E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Nulla</a:t>
            </a:r>
            <a:r>
              <a:rPr lang="es-E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nec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nec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ipsum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suscipit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tempor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Aenean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libero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odio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vehicula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ut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accumsan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pPr lvl="0">
              <a:defRPr/>
            </a:pP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 algn="just">
              <a:defRPr/>
            </a:pP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Malesuada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convallis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faucibus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sapien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interdum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Suspendisse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magna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justo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endParaRPr lang="en-US" sz="1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 algn="just">
              <a:defRPr/>
            </a:pP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 algn="just">
              <a:defRPr/>
            </a:pP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Nullam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a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tellus.Nunc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sed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tellus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quam.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Duis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quam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augue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malesuada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tempor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nunc.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Nulla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facilisi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s-E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Etiam</a:t>
            </a:r>
            <a:r>
              <a:rPr lang="es-E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faucibus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leo</a:t>
            </a:r>
            <a:endParaRPr lang="id-ID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178826" y="214296"/>
            <a:ext cx="496494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nyx" pitchFamily="82" charset="0"/>
              </a:rPr>
              <a:t>2 COLUMN CONTENT</a:t>
            </a:r>
            <a:endParaRPr lang="id-ID" sz="4400" b="1" dirty="0">
              <a:solidFill>
                <a:schemeClr val="tx1">
                  <a:lumMod val="75000"/>
                  <a:lumOff val="25000"/>
                </a:schemeClr>
              </a:solidFill>
              <a:latin typeface="Onyx" pitchFamily="82" charset="0"/>
            </a:endParaRPr>
          </a:p>
        </p:txBody>
      </p:sp>
      <p:sp>
        <p:nvSpPr>
          <p:cNvPr id="26" name="TextBox 25"/>
          <p:cNvSpPr txBox="1"/>
          <p:nvPr/>
        </p:nvSpPr>
        <p:spPr bwMode="auto">
          <a:xfrm>
            <a:off x="1142976" y="1500180"/>
            <a:ext cx="685804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elit, sed diam nonummy nibh euismod tincidunt ut laoreet dolore magna aliquam erat volutpat. </a:t>
            </a:r>
            <a:endParaRPr lang="en-US" sz="16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518156" y="1000114"/>
            <a:ext cx="4286280" cy="45719"/>
            <a:chOff x="3357554" y="1071552"/>
            <a:chExt cx="2357454" cy="73026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3357554" y="1071552"/>
              <a:ext cx="2357454" cy="1588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3357554" y="1142990"/>
              <a:ext cx="2357454" cy="1588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  <p:bldP spid="2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2374</TotalTime>
  <Words>1151</Words>
  <Application>Microsoft Office PowerPoint</Application>
  <PresentationFormat>On-screen Show (16:9)</PresentationFormat>
  <Paragraphs>148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WELCOME TO MY PRESENTATION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My Presentation</dc:title>
  <dc:creator>Maghfur Amin</dc:creator>
  <cp:lastModifiedBy>ASUS</cp:lastModifiedBy>
  <cp:revision>240</cp:revision>
  <dcterms:created xsi:type="dcterms:W3CDTF">2014-03-18T00:47:42Z</dcterms:created>
  <dcterms:modified xsi:type="dcterms:W3CDTF">2014-08-14T04:11:35Z</dcterms:modified>
</cp:coreProperties>
</file>