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0000"/>
    <a:srgbClr val="6C0000"/>
    <a:srgbClr val="960000"/>
    <a:srgbClr val="760000"/>
    <a:srgbClr val="540F04"/>
    <a:srgbClr val="CD9543"/>
    <a:srgbClr val="753805"/>
    <a:srgbClr val="BC9814"/>
    <a:srgbClr val="D09E00"/>
    <a:srgbClr val="3B1C0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6140" autoAdjust="0"/>
    <p:restoredTop sz="94660"/>
  </p:normalViewPr>
  <p:slideViewPr>
    <p:cSldViewPr>
      <p:cViewPr>
        <p:scale>
          <a:sx n="68" d="100"/>
          <a:sy n="68" d="100"/>
        </p:scale>
        <p:origin x="-12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WEB</c:v>
                </c:pt>
              </c:strCache>
            </c:strRef>
          </c:tx>
          <c:spPr>
            <a:solidFill>
              <a:srgbClr val="6C0000"/>
            </a:solidFill>
            <a:ln w="28575">
              <a:noFill/>
            </a:ln>
          </c:spPr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SEO</c:v>
                </c:pt>
              </c:strCache>
            </c:strRef>
          </c:tx>
          <c:spPr>
            <a:solidFill>
              <a:srgbClr val="C00000"/>
            </a:solidFill>
          </c:spPr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GRAPHICH</c:v>
                </c:pt>
              </c:strCache>
            </c:strRef>
          </c:tx>
          <c:spPr>
            <a:solidFill>
              <a:srgbClr val="540F04"/>
            </a:solidFill>
          </c:spPr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axId val="147596416"/>
        <c:axId val="147598336"/>
      </c:barChart>
      <c:catAx>
        <c:axId val="14759641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id-ID"/>
          </a:p>
        </c:txPr>
        <c:crossAx val="147598336"/>
        <c:crosses val="autoZero"/>
        <c:auto val="1"/>
        <c:lblAlgn val="ctr"/>
        <c:lblOffset val="100"/>
      </c:catAx>
      <c:valAx>
        <c:axId val="14759833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id-ID"/>
          </a:p>
        </c:txPr>
        <c:crossAx val="14759641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/>
          </a:pPr>
          <a:endParaRPr lang="id-ID"/>
        </a:p>
      </c:txPr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spPr>
              <a:solidFill>
                <a:srgbClr val="540F04"/>
              </a:solidFill>
            </c:spPr>
          </c:dPt>
          <c:dPt>
            <c:idx val="1"/>
            <c:spPr>
              <a:solidFill>
                <a:srgbClr val="CD9543"/>
              </a:solidFill>
            </c:spPr>
          </c:dPt>
          <c:dPt>
            <c:idx val="2"/>
            <c:spPr>
              <a:solidFill>
                <a:srgbClr val="420000"/>
              </a:solidFill>
            </c:spPr>
          </c:dPt>
          <c:dPt>
            <c:idx val="3"/>
            <c:explosion val="10"/>
            <c:spPr>
              <a:solidFill>
                <a:srgbClr val="960000"/>
              </a:solidFill>
            </c:spPr>
          </c:dPt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firstSliceAng val="0"/>
      </c:pieChart>
    </c:plotArea>
    <c:legend>
      <c:legendPos val="b"/>
      <c:layout/>
    </c:legend>
    <c:plotVisOnly val="1"/>
  </c:chart>
  <c:spPr>
    <a:ln>
      <a:noFill/>
    </a:ln>
  </c:spPr>
  <c:txPr>
    <a:bodyPr/>
    <a:lstStyle/>
    <a:p>
      <a:pPr>
        <a:defRPr sz="1800"/>
      </a:pPr>
      <a:endParaRPr lang="id-ID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C84A9-1D3B-4A4E-ABA9-E28FE9B03332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A81D0-3A38-4187-A3AF-19B7AE3D1C59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DF429B-E5BA-49BE-B8CB-C819A3B09F48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4BF705-E7D8-47C0-94E4-1A17AED419D3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4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4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el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1201"/>
            <a:ext cx="7772400" cy="656590"/>
          </a:xfrm>
        </p:spPr>
        <p:txBody>
          <a:bodyPr>
            <a:spAutoFit/>
          </a:bodyPr>
          <a:lstStyle>
            <a:lvl1pPr algn="ctr">
              <a:lnSpc>
                <a:spcPts val="4400"/>
              </a:lnSpc>
              <a:defRPr sz="5400" spc="-150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8001"/>
            <a:ext cx="6400800" cy="220573"/>
          </a:xfrm>
        </p:spPr>
        <p:txBody>
          <a:bodyPr>
            <a:spAutoFit/>
          </a:bodyPr>
          <a:lstStyle>
            <a:lvl1pPr marL="0" indent="0" algn="ctr">
              <a:lnSpc>
                <a:spcPts val="1000"/>
              </a:lnSpc>
              <a:buNone/>
              <a:defRPr sz="1120" b="0" spc="-20" baseline="0">
                <a:solidFill>
                  <a:srgbClr val="4B4B4B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799867" y="1392002"/>
            <a:ext cx="5544269" cy="284693"/>
          </a:xfrm>
        </p:spPr>
        <p:txBody>
          <a:bodyPr>
            <a:spAutoFit/>
          </a:bodyPr>
          <a:lstStyle>
            <a:lvl1pPr algn="ctr">
              <a:lnSpc>
                <a:spcPts val="1500"/>
              </a:lnSpc>
              <a:defRPr sz="1600" spc="-50" baseline="0">
                <a:latin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46400" y="6316802"/>
            <a:ext cx="4176464" cy="233397"/>
          </a:xfrm>
        </p:spPr>
        <p:txBody>
          <a:bodyPr wrap="square">
            <a:spAutoFit/>
          </a:bodyPr>
          <a:lstStyle>
            <a:lvl1pPr>
              <a:lnSpc>
                <a:spcPts val="1100"/>
              </a:lnSpc>
              <a:defRPr sz="1300" kern="1200" spc="-4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7200" y="6465602"/>
            <a:ext cx="4103688" cy="182101"/>
          </a:xfrm>
        </p:spPr>
        <p:txBody>
          <a:bodyPr>
            <a:spAutoFit/>
          </a:bodyPr>
          <a:lstStyle>
            <a:lvl1pPr>
              <a:lnSpc>
                <a:spcPts val="700"/>
              </a:lnSpc>
              <a:defRPr sz="600" b="1" cap="none" spc="-10" baseline="0">
                <a:solidFill>
                  <a:srgbClr val="64646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535705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3"/>
          </p:nvPr>
        </p:nvSpPr>
        <p:spPr>
          <a:xfrm>
            <a:off x="2214546" y="1047733"/>
            <a:ext cx="4071966" cy="4381531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85786" y="1809739"/>
            <a:ext cx="3279778" cy="245983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4357689" y="1714501"/>
            <a:ext cx="3286125" cy="2571751"/>
          </a:xfrm>
        </p:spPr>
        <p:txBody>
          <a:bodyPr/>
          <a:lstStyle/>
          <a:p>
            <a:endParaRPr lang="id-ID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3214688" y="571500"/>
            <a:ext cx="3714750" cy="2381251"/>
          </a:xfrm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5ED45-512F-4256-837E-0A0D8C31DD3B}" type="datetimeFigureOut">
              <a:rPr lang="id-ID" smtClean="0"/>
              <a:pPr/>
              <a:t>21/04/2014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5238763"/>
            <a:ext cx="7772400" cy="656590"/>
          </a:xfrm>
        </p:spPr>
        <p:txBody>
          <a:bodyPr/>
          <a:lstStyle/>
          <a:p>
            <a:r>
              <a:rPr lang="es-ES" sz="4800" b="1" spc="300" dirty="0" err="1" smtClean="0">
                <a:solidFill>
                  <a:srgbClr val="420000"/>
                </a:solidFill>
                <a:latin typeface="PlazaDReg" pitchFamily="34" charset="0"/>
              </a:rPr>
              <a:t>Welcome</a:t>
            </a:r>
            <a:r>
              <a:rPr lang="es-ES" sz="4800" b="1" spc="300" dirty="0" smtClean="0">
                <a:solidFill>
                  <a:srgbClr val="420000"/>
                </a:solidFill>
                <a:latin typeface="PlazaDReg" pitchFamily="34" charset="0"/>
              </a:rPr>
              <a:t> </a:t>
            </a:r>
            <a:r>
              <a:rPr lang="es-ES" sz="4800" b="1" spc="300" dirty="0" err="1" smtClean="0">
                <a:solidFill>
                  <a:srgbClr val="420000"/>
                </a:solidFill>
                <a:latin typeface="PlazaDReg" pitchFamily="34" charset="0"/>
              </a:rPr>
              <a:t>To</a:t>
            </a:r>
            <a:r>
              <a:rPr lang="es-ES" sz="4800" b="1" spc="300" dirty="0" smtClean="0">
                <a:solidFill>
                  <a:srgbClr val="420000"/>
                </a:solidFill>
                <a:latin typeface="PlazaDReg" pitchFamily="34" charset="0"/>
              </a:rPr>
              <a:t> My </a:t>
            </a:r>
            <a:r>
              <a:rPr lang="es-ES" sz="4800" b="1" spc="300" dirty="0" err="1" smtClean="0">
                <a:solidFill>
                  <a:srgbClr val="420000"/>
                </a:solidFill>
                <a:latin typeface="PlazaDReg" pitchFamily="34" charset="0"/>
              </a:rPr>
              <a:t>Presentation</a:t>
            </a:r>
            <a:endParaRPr lang="en-US" sz="4800" b="1" spc="300" dirty="0">
              <a:solidFill>
                <a:srgbClr val="420000"/>
              </a:solidFill>
              <a:latin typeface="PlazaDReg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21769" y="571480"/>
            <a:ext cx="3500462" cy="4581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4280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28596" y="3195578"/>
            <a:ext cx="8572560" cy="2995692"/>
          </a:xfrm>
          <a:prstGeom prst="rect">
            <a:avLst/>
          </a:prstGeom>
          <a:noFill/>
        </p:spPr>
        <p:txBody>
          <a:bodyPr wrap="square" numCol="3" spcCol="360000" rtlCol="0">
            <a:spAutoFit/>
          </a:bodyPr>
          <a:lstStyle/>
          <a:p>
            <a:pPr lvl="0">
              <a:defRPr/>
            </a:pPr>
            <a:r>
              <a:rPr lang="en-US" sz="1400" dirty="0" err="1">
                <a:solidFill>
                  <a:srgbClr val="4D2403"/>
                </a:solidFill>
              </a:rPr>
              <a:t>Nullam</a:t>
            </a:r>
            <a:r>
              <a:rPr lang="en-US" sz="1400" dirty="0">
                <a:solidFill>
                  <a:srgbClr val="4D2403"/>
                </a:solidFill>
              </a:rPr>
              <a:t> a </a:t>
            </a:r>
            <a:r>
              <a:rPr lang="en-US" sz="1400" dirty="0" err="1">
                <a:solidFill>
                  <a:srgbClr val="4D2403"/>
                </a:solidFill>
              </a:rPr>
              <a:t>orci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tellus.Nunc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sed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tellus</a:t>
            </a:r>
            <a:r>
              <a:rPr lang="en-US" sz="1400" dirty="0">
                <a:solidFill>
                  <a:srgbClr val="4D2403"/>
                </a:solidFill>
              </a:rPr>
              <a:t> quam</a:t>
            </a:r>
            <a:r>
              <a:rPr lang="en-US" sz="1400" dirty="0" smtClean="0">
                <a:solidFill>
                  <a:srgbClr val="4D2403"/>
                </a:solidFill>
              </a:rPr>
              <a:t>.</a:t>
            </a:r>
            <a:endParaRPr lang="en-US" sz="1400" dirty="0">
              <a:solidFill>
                <a:srgbClr val="4D2403"/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rgbClr val="4D2403"/>
                </a:solidFill>
              </a:rPr>
              <a:t>Duis</a:t>
            </a:r>
            <a:r>
              <a:rPr lang="en-US" sz="1400" dirty="0" smtClean="0">
                <a:solidFill>
                  <a:srgbClr val="4D2403"/>
                </a:solidFill>
              </a:rPr>
              <a:t> </a:t>
            </a:r>
            <a:r>
              <a:rPr lang="en-US" sz="1400" dirty="0">
                <a:solidFill>
                  <a:srgbClr val="4D2403"/>
                </a:solidFill>
              </a:rPr>
              <a:t>quam </a:t>
            </a:r>
            <a:r>
              <a:rPr lang="en-US" sz="1400" dirty="0" err="1">
                <a:solidFill>
                  <a:srgbClr val="4D2403"/>
                </a:solidFill>
              </a:rPr>
              <a:t>augue</a:t>
            </a:r>
            <a:r>
              <a:rPr lang="en-US" sz="1400" dirty="0">
                <a:solidFill>
                  <a:srgbClr val="4D2403"/>
                </a:solidFill>
              </a:rPr>
              <a:t>, </a:t>
            </a:r>
            <a:r>
              <a:rPr lang="en-US" sz="1400" dirty="0" err="1">
                <a:solidFill>
                  <a:srgbClr val="4D2403"/>
                </a:solidFill>
              </a:rPr>
              <a:t>malesuada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convallis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nec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r>
              <a:rPr lang="en-US" sz="1400" dirty="0" err="1">
                <a:solidFill>
                  <a:srgbClr val="4D2403"/>
                </a:solidFill>
              </a:rPr>
              <a:t>Donec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pellentesque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faucibus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sapien</a:t>
            </a:r>
            <a:r>
              <a:rPr lang="en-US" sz="1400" dirty="0">
                <a:solidFill>
                  <a:srgbClr val="4D2403"/>
                </a:solidFill>
              </a:rPr>
              <a:t>, </a:t>
            </a:r>
            <a:r>
              <a:rPr lang="en-US" sz="1400" dirty="0" err="1">
                <a:solidFill>
                  <a:srgbClr val="4D2403"/>
                </a:solidFill>
              </a:rPr>
              <a:t>quis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scelerisque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sem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interdum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r>
              <a:rPr lang="en-US" sz="1400" dirty="0" err="1">
                <a:solidFill>
                  <a:srgbClr val="4D2403"/>
                </a:solidFill>
              </a:rPr>
              <a:t>Suspendisse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 magna </a:t>
            </a:r>
            <a:r>
              <a:rPr lang="en-US" sz="1400" dirty="0" err="1">
                <a:solidFill>
                  <a:srgbClr val="4D2403"/>
                </a:solidFill>
              </a:rPr>
              <a:t>justo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</a:p>
          <a:p>
            <a:pPr lvl="0">
              <a:defRPr/>
            </a:pPr>
            <a:endParaRPr lang="en-US" sz="1400" dirty="0">
              <a:solidFill>
                <a:srgbClr val="4D2403"/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rgbClr val="4D2403"/>
                </a:solidFill>
              </a:rPr>
              <a:t>Nunc</a:t>
            </a:r>
            <a:r>
              <a:rPr lang="en-US" sz="1400" dirty="0">
                <a:solidFill>
                  <a:srgbClr val="4D2403"/>
                </a:solidFill>
              </a:rPr>
              <a:t> id </a:t>
            </a:r>
            <a:r>
              <a:rPr lang="en-US" sz="1400" dirty="0" err="1">
                <a:solidFill>
                  <a:srgbClr val="4D2403"/>
                </a:solidFill>
              </a:rPr>
              <a:t>diam</a:t>
            </a:r>
            <a:r>
              <a:rPr lang="en-US" sz="1400" dirty="0">
                <a:solidFill>
                  <a:srgbClr val="4D2403"/>
                </a:solidFill>
              </a:rPr>
              <a:t> dui. </a:t>
            </a:r>
            <a:r>
              <a:rPr lang="en-US" sz="1400" dirty="0" err="1">
                <a:solidFill>
                  <a:srgbClr val="4D2403"/>
                </a:solidFill>
              </a:rPr>
              <a:t>Vivamus</a:t>
            </a:r>
            <a:r>
              <a:rPr lang="en-US" sz="1400" dirty="0">
                <a:solidFill>
                  <a:srgbClr val="4D2403"/>
                </a:solidFill>
              </a:rPr>
              <a:t> non </a:t>
            </a:r>
            <a:r>
              <a:rPr lang="en-US" sz="1400" dirty="0" err="1">
                <a:solidFill>
                  <a:srgbClr val="4D2403"/>
                </a:solidFill>
              </a:rPr>
              <a:t>orci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mauris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r>
              <a:rPr lang="es-ES" sz="1400" dirty="0">
                <a:solidFill>
                  <a:srgbClr val="4D2403"/>
                </a:solidFill>
              </a:rPr>
              <a:t>Nunc </a:t>
            </a:r>
            <a:r>
              <a:rPr lang="es-ES" sz="1400" dirty="0" err="1">
                <a:solidFill>
                  <a:srgbClr val="4D2403"/>
                </a:solidFill>
              </a:rPr>
              <a:t>cursus</a:t>
            </a:r>
            <a:r>
              <a:rPr lang="es-ES" sz="1400" dirty="0">
                <a:solidFill>
                  <a:srgbClr val="4D2403"/>
                </a:solidFill>
              </a:rPr>
              <a:t> libero </a:t>
            </a:r>
            <a:r>
              <a:rPr lang="es-ES" sz="1400" dirty="0" err="1">
                <a:solidFill>
                  <a:srgbClr val="4D2403"/>
                </a:solidFill>
              </a:rPr>
              <a:t>velit</a:t>
            </a:r>
            <a:r>
              <a:rPr lang="es-ES" sz="1400" dirty="0">
                <a:solidFill>
                  <a:srgbClr val="4D2403"/>
                </a:solidFill>
              </a:rPr>
              <a:t>, </a:t>
            </a:r>
            <a:r>
              <a:rPr lang="es-ES" sz="1400" dirty="0" err="1">
                <a:solidFill>
                  <a:srgbClr val="4D2403"/>
                </a:solidFill>
              </a:rPr>
              <a:t>eget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tempor</a:t>
            </a:r>
            <a:r>
              <a:rPr lang="es-ES" sz="1400" dirty="0">
                <a:solidFill>
                  <a:srgbClr val="4D2403"/>
                </a:solidFill>
              </a:rPr>
              <a:t> nunc. </a:t>
            </a:r>
            <a:r>
              <a:rPr lang="es-ES" sz="1400" dirty="0" err="1">
                <a:solidFill>
                  <a:srgbClr val="4D2403"/>
                </a:solidFill>
              </a:rPr>
              <a:t>Nulla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facilisi</a:t>
            </a:r>
            <a:r>
              <a:rPr lang="es-ES" sz="1400" dirty="0">
                <a:solidFill>
                  <a:srgbClr val="4D2403"/>
                </a:solidFill>
              </a:rPr>
              <a:t>. </a:t>
            </a:r>
            <a:r>
              <a:rPr lang="es-ES" sz="1400" dirty="0" err="1">
                <a:solidFill>
                  <a:srgbClr val="4D2403"/>
                </a:solidFill>
              </a:rPr>
              <a:t>Etiam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eget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faucibus</a:t>
            </a:r>
            <a:r>
              <a:rPr lang="es-ES" sz="1400" dirty="0">
                <a:solidFill>
                  <a:srgbClr val="4D2403"/>
                </a:solidFill>
              </a:rPr>
              <a:t> leo. </a:t>
            </a:r>
            <a:endParaRPr lang="es-ES" sz="1400" dirty="0" smtClean="0">
              <a:solidFill>
                <a:srgbClr val="4D2403"/>
              </a:solidFill>
            </a:endParaRPr>
          </a:p>
          <a:p>
            <a:pPr lvl="0">
              <a:defRPr/>
            </a:pPr>
            <a:endParaRPr lang="es-ES" sz="1400" dirty="0">
              <a:solidFill>
                <a:srgbClr val="4D2403"/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rgbClr val="4D2403"/>
                </a:solidFill>
              </a:rPr>
              <a:t>Vivamus</a:t>
            </a:r>
            <a:r>
              <a:rPr lang="es-ES" sz="1400" dirty="0" smtClean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vulputate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dui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blandit</a:t>
            </a:r>
            <a:r>
              <a:rPr lang="es-ES" sz="1400" dirty="0">
                <a:solidFill>
                  <a:srgbClr val="4D2403"/>
                </a:solidFill>
              </a:rPr>
              <a:t> ante </a:t>
            </a:r>
            <a:r>
              <a:rPr lang="es-ES" sz="1400" dirty="0" err="1">
                <a:solidFill>
                  <a:srgbClr val="4D2403"/>
                </a:solidFill>
              </a:rPr>
              <a:t>semper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eu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commodo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felis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tincidunt</a:t>
            </a:r>
            <a:r>
              <a:rPr lang="es-ES" sz="1400" dirty="0">
                <a:solidFill>
                  <a:srgbClr val="4D2403"/>
                </a:solidFill>
              </a:rPr>
              <a:t>. </a:t>
            </a:r>
            <a:r>
              <a:rPr lang="es-ES" sz="1400" dirty="0" err="1" smtClean="0">
                <a:solidFill>
                  <a:srgbClr val="4D2403"/>
                </a:solidFill>
              </a:rPr>
              <a:t>Nulla</a:t>
            </a:r>
            <a:r>
              <a:rPr lang="es-ES" sz="1400" dirty="0" smtClean="0">
                <a:solidFill>
                  <a:srgbClr val="4D2403"/>
                </a:solidFill>
              </a:rPr>
              <a:t> </a:t>
            </a:r>
            <a:r>
              <a:rPr lang="es-ES" sz="1400" dirty="0" err="1" smtClean="0">
                <a:solidFill>
                  <a:srgbClr val="4D2403"/>
                </a:solidFill>
              </a:rPr>
              <a:t>nec</a:t>
            </a:r>
            <a:r>
              <a:rPr lang="es-ES" sz="1400" dirty="0" smtClean="0">
                <a:solidFill>
                  <a:srgbClr val="4D2403"/>
                </a:solidFill>
              </a:rPr>
              <a:t> </a:t>
            </a:r>
            <a:r>
              <a:rPr lang="es-ES" sz="1400" dirty="0" err="1" smtClean="0">
                <a:solidFill>
                  <a:srgbClr val="4D2403"/>
                </a:solidFill>
              </a:rPr>
              <a:t>elit</a:t>
            </a:r>
            <a:r>
              <a:rPr lang="es-ES" sz="1400" dirty="0" smtClean="0">
                <a:solidFill>
                  <a:srgbClr val="4D2403"/>
                </a:solidFill>
              </a:rPr>
              <a:t> </a:t>
            </a:r>
            <a:r>
              <a:rPr lang="es-ES" sz="1400" dirty="0" err="1" smtClean="0">
                <a:solidFill>
                  <a:srgbClr val="4D2403"/>
                </a:solidFill>
              </a:rPr>
              <a:t>nec</a:t>
            </a:r>
            <a:r>
              <a:rPr lang="es-ES" sz="1400" dirty="0" smtClean="0">
                <a:solidFill>
                  <a:srgbClr val="4D2403"/>
                </a:solidFill>
              </a:rPr>
              <a:t> </a:t>
            </a:r>
            <a:r>
              <a:rPr lang="es-ES" sz="1400" dirty="0" err="1" smtClean="0">
                <a:solidFill>
                  <a:srgbClr val="4D2403"/>
                </a:solidFill>
              </a:rPr>
              <a:t>ipsum</a:t>
            </a:r>
            <a:r>
              <a:rPr lang="es-ES" sz="1400" dirty="0" smtClean="0">
                <a:solidFill>
                  <a:srgbClr val="4D2403"/>
                </a:solidFill>
              </a:rPr>
              <a:t> </a:t>
            </a:r>
            <a:r>
              <a:rPr lang="es-ES" sz="1400" dirty="0" err="1" smtClean="0">
                <a:solidFill>
                  <a:srgbClr val="4D2403"/>
                </a:solidFill>
              </a:rPr>
              <a:t>suscipit</a:t>
            </a:r>
            <a:r>
              <a:rPr lang="es-ES" sz="1400" dirty="0" smtClean="0">
                <a:solidFill>
                  <a:srgbClr val="4D2403"/>
                </a:solidFill>
              </a:rPr>
              <a:t> </a:t>
            </a:r>
            <a:r>
              <a:rPr lang="es-ES" sz="1400" dirty="0" err="1" smtClean="0">
                <a:solidFill>
                  <a:srgbClr val="4D2403"/>
                </a:solidFill>
              </a:rPr>
              <a:t>tempor</a:t>
            </a:r>
            <a:r>
              <a:rPr lang="es-ES" sz="1400" dirty="0" smtClean="0">
                <a:solidFill>
                  <a:srgbClr val="4D2403"/>
                </a:solidFill>
              </a:rPr>
              <a:t>. </a:t>
            </a:r>
          </a:p>
          <a:p>
            <a:pPr lvl="0">
              <a:defRPr/>
            </a:pPr>
            <a:endParaRPr lang="es-ES" sz="1400" dirty="0">
              <a:solidFill>
                <a:srgbClr val="4D2403"/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rgbClr val="4D2403"/>
                </a:solidFill>
              </a:rPr>
              <a:t>Aenean</a:t>
            </a:r>
            <a:r>
              <a:rPr lang="en-US" sz="1400" dirty="0" smtClean="0">
                <a:solidFill>
                  <a:srgbClr val="4D2403"/>
                </a:solidFill>
              </a:rPr>
              <a:t> </a:t>
            </a:r>
            <a:r>
              <a:rPr lang="en-US" sz="1400" dirty="0" err="1" smtClean="0">
                <a:solidFill>
                  <a:srgbClr val="4D2403"/>
                </a:solidFill>
              </a:rPr>
              <a:t>libero</a:t>
            </a:r>
            <a:r>
              <a:rPr lang="en-US" sz="1400" dirty="0" smtClean="0">
                <a:solidFill>
                  <a:srgbClr val="4D2403"/>
                </a:solidFill>
              </a:rPr>
              <a:t> </a:t>
            </a:r>
            <a:r>
              <a:rPr lang="en-US" sz="1400" dirty="0" err="1" smtClean="0">
                <a:solidFill>
                  <a:srgbClr val="4D2403"/>
                </a:solidFill>
              </a:rPr>
              <a:t>odio</a:t>
            </a:r>
            <a:r>
              <a:rPr lang="en-US" sz="1400" dirty="0" smtClean="0">
                <a:solidFill>
                  <a:srgbClr val="4D2403"/>
                </a:solidFill>
              </a:rPr>
              <a:t>, </a:t>
            </a:r>
            <a:r>
              <a:rPr lang="en-US" sz="1400" dirty="0" err="1" smtClean="0">
                <a:solidFill>
                  <a:srgbClr val="4D2403"/>
                </a:solidFill>
              </a:rPr>
              <a:t>vehicula</a:t>
            </a:r>
            <a:r>
              <a:rPr lang="en-US" sz="1400" dirty="0" smtClean="0">
                <a:solidFill>
                  <a:srgbClr val="4D2403"/>
                </a:solidFill>
              </a:rPr>
              <a:t> </a:t>
            </a:r>
            <a:r>
              <a:rPr lang="en-US" sz="1400" dirty="0" err="1" smtClean="0">
                <a:solidFill>
                  <a:srgbClr val="4D2403"/>
                </a:solidFill>
              </a:rPr>
              <a:t>ut</a:t>
            </a:r>
            <a:r>
              <a:rPr lang="en-US" sz="1400" dirty="0" smtClean="0">
                <a:solidFill>
                  <a:srgbClr val="4D2403"/>
                </a:solidFill>
              </a:rPr>
              <a:t> </a:t>
            </a:r>
            <a:r>
              <a:rPr lang="en-US" sz="1400" dirty="0" err="1" smtClean="0">
                <a:solidFill>
                  <a:srgbClr val="4D2403"/>
                </a:solidFill>
              </a:rPr>
              <a:t>accumsan</a:t>
            </a:r>
            <a:r>
              <a:rPr lang="en-US" sz="1400" dirty="0" smtClean="0">
                <a:solidFill>
                  <a:srgbClr val="4D2403"/>
                </a:solidFill>
              </a:rPr>
              <a:t>.</a:t>
            </a:r>
          </a:p>
          <a:p>
            <a:pPr lvl="0">
              <a:defRPr/>
            </a:pPr>
            <a:r>
              <a:rPr lang="en-US" sz="1400" dirty="0" err="1" smtClean="0">
                <a:solidFill>
                  <a:srgbClr val="4D2403"/>
                </a:solidFill>
              </a:rPr>
              <a:t>Malesuada</a:t>
            </a:r>
            <a:r>
              <a:rPr lang="en-US" sz="1400" dirty="0" smtClean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convallis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nec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r>
              <a:rPr lang="en-US" sz="1400" dirty="0" err="1">
                <a:solidFill>
                  <a:srgbClr val="4D2403"/>
                </a:solidFill>
              </a:rPr>
              <a:t>Donec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pellentesque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faucibus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sapien</a:t>
            </a:r>
            <a:r>
              <a:rPr lang="en-US" sz="1400" dirty="0">
                <a:solidFill>
                  <a:srgbClr val="4D2403"/>
                </a:solidFill>
              </a:rPr>
              <a:t>, </a:t>
            </a:r>
            <a:r>
              <a:rPr lang="en-US" sz="1400" dirty="0" err="1">
                <a:solidFill>
                  <a:srgbClr val="4D2403"/>
                </a:solidFill>
              </a:rPr>
              <a:t>quis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scelerisque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sem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interdum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endParaRPr lang="en-US" sz="1400" dirty="0" smtClean="0">
              <a:solidFill>
                <a:srgbClr val="4D2403"/>
              </a:solidFill>
            </a:endParaRPr>
          </a:p>
          <a:p>
            <a:pPr lvl="0">
              <a:defRPr/>
            </a:pPr>
            <a:endParaRPr lang="en-US" sz="1400" dirty="0">
              <a:solidFill>
                <a:srgbClr val="4D2403"/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rgbClr val="4D2403"/>
                </a:solidFill>
              </a:rPr>
              <a:t>Suspendisse</a:t>
            </a:r>
            <a:r>
              <a:rPr lang="en-US" sz="1400" dirty="0" smtClean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 magna </a:t>
            </a:r>
            <a:r>
              <a:rPr lang="en-US" sz="1400" dirty="0" err="1">
                <a:solidFill>
                  <a:srgbClr val="4D2403"/>
                </a:solidFill>
              </a:rPr>
              <a:t>justo</a:t>
            </a:r>
            <a:r>
              <a:rPr lang="en-US" sz="1400" dirty="0" smtClean="0">
                <a:solidFill>
                  <a:srgbClr val="4D2403"/>
                </a:solidFill>
              </a:rPr>
              <a:t>. </a:t>
            </a:r>
            <a:r>
              <a:rPr lang="en-US" sz="1400" dirty="0" err="1">
                <a:solidFill>
                  <a:srgbClr val="4D2403"/>
                </a:solidFill>
              </a:rPr>
              <a:t>Donec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pellentesque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faucibus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sapien</a:t>
            </a:r>
            <a:r>
              <a:rPr lang="en-US" sz="1400" dirty="0">
                <a:solidFill>
                  <a:srgbClr val="4D2403"/>
                </a:solidFill>
              </a:rPr>
              <a:t>, </a:t>
            </a:r>
            <a:r>
              <a:rPr lang="en-US" sz="1400" dirty="0" err="1">
                <a:solidFill>
                  <a:srgbClr val="4D2403"/>
                </a:solidFill>
              </a:rPr>
              <a:t>quis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scelerisque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sem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interdum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r>
              <a:rPr lang="en-US" sz="1400" dirty="0" err="1">
                <a:solidFill>
                  <a:srgbClr val="4D2403"/>
                </a:solidFill>
              </a:rPr>
              <a:t>Suspendisse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 magna </a:t>
            </a:r>
            <a:r>
              <a:rPr lang="en-US" sz="1400" dirty="0" err="1">
                <a:solidFill>
                  <a:srgbClr val="4D2403"/>
                </a:solidFill>
              </a:rPr>
              <a:t>justo</a:t>
            </a:r>
            <a:r>
              <a:rPr lang="en-US" sz="1400" dirty="0">
                <a:solidFill>
                  <a:srgbClr val="4D2403"/>
                </a:solidFill>
              </a:rPr>
              <a:t>.</a:t>
            </a:r>
            <a:r>
              <a:rPr lang="en-US" sz="1400" dirty="0" smtClean="0">
                <a:solidFill>
                  <a:srgbClr val="4D2403"/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1538" y="1995722"/>
            <a:ext cx="72152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 of classical Latin literature from 45 BC.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428596" y="3045824"/>
            <a:ext cx="8358246" cy="2173"/>
          </a:xfrm>
          <a:prstGeom prst="line">
            <a:avLst/>
          </a:prstGeom>
          <a:ln w="28575">
            <a:solidFill>
              <a:srgbClr val="6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28596" y="6379598"/>
            <a:ext cx="8358246" cy="2173"/>
          </a:xfrm>
          <a:prstGeom prst="line">
            <a:avLst/>
          </a:prstGeom>
          <a:ln w="28575">
            <a:solidFill>
              <a:srgbClr val="6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rved Up Ribbon 16"/>
          <p:cNvSpPr>
            <a:spLocks noChangeArrowheads="1"/>
          </p:cNvSpPr>
          <p:nvPr/>
        </p:nvSpPr>
        <p:spPr bwMode="auto">
          <a:xfrm>
            <a:off x="2071670" y="285728"/>
            <a:ext cx="4857784" cy="1524011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857488" y="471711"/>
            <a:ext cx="33316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sz="3600" dirty="0" smtClean="0">
                <a:solidFill>
                  <a:srgbClr val="FFC000"/>
                </a:solidFill>
                <a:latin typeface="PlazaDReg" pitchFamily="34" charset="0"/>
              </a:rPr>
              <a:t>3</a:t>
            </a:r>
            <a:r>
              <a:rPr lang="en-US" sz="3600" dirty="0" smtClean="0">
                <a:solidFill>
                  <a:srgbClr val="FFC000"/>
                </a:solidFill>
                <a:latin typeface="PlazaDReg" pitchFamily="34" charset="0"/>
              </a:rPr>
              <a:t> </a:t>
            </a:r>
            <a:r>
              <a:rPr lang="en-US" sz="3600" spc="300" dirty="0" smtClean="0">
                <a:solidFill>
                  <a:srgbClr val="FFC000"/>
                </a:solidFill>
                <a:latin typeface="PlazaDReg" pitchFamily="34" charset="0"/>
              </a:rPr>
              <a:t>Column Content</a:t>
            </a:r>
            <a:endParaRPr lang="id-ID" sz="3600" spc="300" dirty="0">
              <a:solidFill>
                <a:srgbClr val="FFC000"/>
              </a:solidFill>
              <a:latin typeface="PlazaDReg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  <p:bldP spid="17" grpId="0" animBg="1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entagon 35"/>
          <p:cNvSpPr/>
          <p:nvPr/>
        </p:nvSpPr>
        <p:spPr>
          <a:xfrm>
            <a:off x="0" y="2426422"/>
            <a:ext cx="2571736" cy="1000132"/>
          </a:xfrm>
          <a:prstGeom prst="homePlate">
            <a:avLst>
              <a:gd name="adj" fmla="val 38918"/>
            </a:avLst>
          </a:prstGeom>
          <a:solidFill>
            <a:srgbClr val="6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4" name="Curved Up Ribbon 23"/>
          <p:cNvSpPr>
            <a:spLocks noChangeArrowheads="1"/>
          </p:cNvSpPr>
          <p:nvPr/>
        </p:nvSpPr>
        <p:spPr bwMode="auto">
          <a:xfrm>
            <a:off x="2071670" y="333353"/>
            <a:ext cx="4857784" cy="1381135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29701" name="Rectangle 14"/>
          <p:cNvSpPr>
            <a:spLocks noChangeArrowheads="1"/>
          </p:cNvSpPr>
          <p:nvPr/>
        </p:nvSpPr>
        <p:spPr bwMode="auto">
          <a:xfrm>
            <a:off x="214282" y="3864968"/>
            <a:ext cx="250033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3B1C03"/>
                </a:solidFill>
                <a:latin typeface="+mj-lt"/>
              </a:rPr>
              <a:t>Aomnis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iste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natus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error sit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accusantium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doloremque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 smtClean="0">
                <a:solidFill>
                  <a:srgbClr val="3B1C03"/>
                </a:solidFill>
                <a:latin typeface="+mj-lt"/>
              </a:rPr>
              <a:t>laudantium</a:t>
            </a:r>
            <a:r>
              <a:rPr lang="en-US" sz="1200" dirty="0" smtClean="0">
                <a:solidFill>
                  <a:srgbClr val="3B1C03"/>
                </a:solidFill>
                <a:latin typeface="+mj-lt"/>
              </a:rPr>
              <a:t>.</a:t>
            </a:r>
          </a:p>
          <a:p>
            <a:endParaRPr lang="en-US" sz="1200" dirty="0">
              <a:solidFill>
                <a:srgbClr val="3B1C03"/>
              </a:solidFill>
              <a:latin typeface="+mj-lt"/>
            </a:endParaRPr>
          </a:p>
          <a:p>
            <a:r>
              <a:rPr lang="en-US" sz="1200" dirty="0" err="1" smtClean="0">
                <a:solidFill>
                  <a:srgbClr val="3B1C03"/>
                </a:solidFill>
                <a:latin typeface="+mj-lt"/>
              </a:rPr>
              <a:t>Totam</a:t>
            </a:r>
            <a:r>
              <a:rPr lang="en-US" sz="1200" dirty="0" smtClean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rem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,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eaque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ipsa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quae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ab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illo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inventore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veritatis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et quasi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architecto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beatae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vitae dicta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sunt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B1C03"/>
                </a:solidFill>
                <a:latin typeface="+mj-lt"/>
              </a:rPr>
              <a:t>explicabo</a:t>
            </a:r>
            <a:r>
              <a:rPr lang="en-US" sz="1200" dirty="0">
                <a:solidFill>
                  <a:srgbClr val="3B1C03"/>
                </a:solidFill>
                <a:latin typeface="+mj-lt"/>
              </a:rPr>
              <a:t>. </a:t>
            </a:r>
            <a:endParaRPr lang="en-US" sz="1200" dirty="0" smtClean="0">
              <a:solidFill>
                <a:srgbClr val="3B1C03"/>
              </a:solidFill>
              <a:latin typeface="+mj-lt"/>
            </a:endParaRPr>
          </a:p>
          <a:p>
            <a:endParaRPr lang="en-US" sz="1200" dirty="0" smtClean="0">
              <a:solidFill>
                <a:srgbClr val="3B1C03"/>
              </a:solidFill>
              <a:latin typeface="+mj-lt"/>
            </a:endParaRPr>
          </a:p>
          <a:p>
            <a:r>
              <a:rPr lang="en-US" sz="1200" dirty="0" err="1" smtClean="0">
                <a:solidFill>
                  <a:srgbClr val="3B1C03"/>
                </a:solidFill>
              </a:rPr>
              <a:t>Eaque</a:t>
            </a:r>
            <a:r>
              <a:rPr lang="en-US" sz="1200" dirty="0" smtClean="0">
                <a:solidFill>
                  <a:srgbClr val="3B1C03"/>
                </a:solidFill>
              </a:rPr>
              <a:t> </a:t>
            </a:r>
            <a:r>
              <a:rPr lang="en-US" sz="1200" dirty="0" err="1">
                <a:solidFill>
                  <a:srgbClr val="3B1C03"/>
                </a:solidFill>
              </a:rPr>
              <a:t>ipsa</a:t>
            </a:r>
            <a:r>
              <a:rPr lang="en-US" sz="1200" dirty="0">
                <a:solidFill>
                  <a:srgbClr val="3B1C03"/>
                </a:solidFill>
              </a:rPr>
              <a:t> quae </a:t>
            </a:r>
            <a:r>
              <a:rPr lang="en-US" sz="1200" dirty="0" err="1">
                <a:solidFill>
                  <a:srgbClr val="3B1C03"/>
                </a:solidFill>
              </a:rPr>
              <a:t>ab</a:t>
            </a:r>
            <a:r>
              <a:rPr lang="en-US" sz="1200" dirty="0">
                <a:solidFill>
                  <a:srgbClr val="3B1C03"/>
                </a:solidFill>
              </a:rPr>
              <a:t> </a:t>
            </a:r>
            <a:r>
              <a:rPr lang="en-US" sz="1200" dirty="0" err="1">
                <a:solidFill>
                  <a:srgbClr val="3B1C03"/>
                </a:solidFill>
              </a:rPr>
              <a:t>illo</a:t>
            </a:r>
            <a:r>
              <a:rPr lang="en-US" sz="1200" dirty="0">
                <a:solidFill>
                  <a:srgbClr val="3B1C03"/>
                </a:solidFill>
              </a:rPr>
              <a:t> </a:t>
            </a:r>
            <a:r>
              <a:rPr lang="en-US" sz="1200" dirty="0" err="1">
                <a:solidFill>
                  <a:srgbClr val="3B1C03"/>
                </a:solidFill>
              </a:rPr>
              <a:t>inventore</a:t>
            </a:r>
            <a:r>
              <a:rPr lang="en-US" sz="1200" dirty="0">
                <a:solidFill>
                  <a:srgbClr val="3B1C03"/>
                </a:solidFill>
              </a:rPr>
              <a:t> </a:t>
            </a:r>
            <a:r>
              <a:rPr lang="en-US" sz="1200" dirty="0" err="1">
                <a:solidFill>
                  <a:srgbClr val="3B1C03"/>
                </a:solidFill>
              </a:rPr>
              <a:t>veritatis</a:t>
            </a:r>
            <a:r>
              <a:rPr lang="en-US" sz="1200" dirty="0">
                <a:solidFill>
                  <a:srgbClr val="3B1C03"/>
                </a:solidFill>
              </a:rPr>
              <a:t> et quasi </a:t>
            </a:r>
            <a:r>
              <a:rPr lang="en-US" sz="1200" dirty="0" err="1">
                <a:solidFill>
                  <a:srgbClr val="3B1C03"/>
                </a:solidFill>
              </a:rPr>
              <a:t>architecto</a:t>
            </a:r>
            <a:r>
              <a:rPr lang="en-US" sz="1200" dirty="0">
                <a:solidFill>
                  <a:srgbClr val="3B1C03"/>
                </a:solidFill>
              </a:rPr>
              <a:t> </a:t>
            </a:r>
            <a:r>
              <a:rPr lang="en-US" sz="1200" dirty="0" err="1">
                <a:solidFill>
                  <a:srgbClr val="3B1C03"/>
                </a:solidFill>
              </a:rPr>
              <a:t>beatae</a:t>
            </a:r>
            <a:r>
              <a:rPr lang="en-US" sz="1200" dirty="0">
                <a:solidFill>
                  <a:srgbClr val="3B1C03"/>
                </a:solidFill>
              </a:rPr>
              <a:t> vitae dicta </a:t>
            </a:r>
            <a:r>
              <a:rPr lang="en-US" sz="1200" dirty="0" err="1">
                <a:solidFill>
                  <a:srgbClr val="3B1C03"/>
                </a:solidFill>
              </a:rPr>
              <a:t>sunt</a:t>
            </a:r>
            <a:r>
              <a:rPr lang="en-US" sz="1200" dirty="0">
                <a:solidFill>
                  <a:srgbClr val="3B1C03"/>
                </a:solidFill>
              </a:rPr>
              <a:t> </a:t>
            </a:r>
            <a:r>
              <a:rPr lang="en-US" sz="1200" dirty="0" err="1">
                <a:solidFill>
                  <a:srgbClr val="3B1C03"/>
                </a:solidFill>
              </a:rPr>
              <a:t>explicabo</a:t>
            </a:r>
            <a:r>
              <a:rPr lang="en-US" sz="1200" dirty="0">
                <a:solidFill>
                  <a:srgbClr val="3B1C03"/>
                </a:solidFill>
              </a:rPr>
              <a:t>. </a:t>
            </a:r>
            <a:endParaRPr lang="bg-BG" sz="1200" dirty="0">
              <a:solidFill>
                <a:srgbClr val="3B1C03"/>
              </a:solidFill>
            </a:endParaRPr>
          </a:p>
          <a:p>
            <a:endParaRPr lang="bg-BG" sz="1200" dirty="0">
              <a:solidFill>
                <a:srgbClr val="3B1C03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5848" y="2461434"/>
            <a:ext cx="23130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FFC000"/>
                </a:solidFill>
                <a:latin typeface="Century Gothic" pitchFamily="34" charset="0"/>
                <a:cs typeface="Arial" charset="0"/>
              </a:rPr>
              <a:t>SHORT </a:t>
            </a:r>
            <a:r>
              <a:rPr lang="en-US" sz="2400" dirty="0" smtClean="0">
                <a:solidFill>
                  <a:srgbClr val="FFC000"/>
                </a:solidFill>
                <a:latin typeface="Century Gothic" pitchFamily="34" charset="0"/>
                <a:cs typeface="Arial" charset="0"/>
              </a:rPr>
              <a:t>DESCRIPTION</a:t>
            </a:r>
            <a:endParaRPr lang="bg-BG" sz="2400" dirty="0">
              <a:solidFill>
                <a:srgbClr val="FFC000"/>
              </a:solidFill>
              <a:latin typeface="Century Gothic" pitchFamily="34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071670" y="506536"/>
            <a:ext cx="4857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dirty="0" smtClean="0">
                <a:solidFill>
                  <a:schemeClr val="bg1"/>
                </a:solidFill>
                <a:latin typeface="PlazaDReg" pitchFamily="34" charset="0"/>
                <a:ea typeface="Franchise" pitchFamily="49" charset="0"/>
              </a:rPr>
              <a:t>Observation</a:t>
            </a:r>
            <a:r>
              <a:rPr lang="en-US" sz="4000" dirty="0" smtClean="0">
                <a:latin typeface="PlazaDReg" pitchFamily="34" charset="0"/>
                <a:ea typeface="Franchise" pitchFamily="49" charset="0"/>
              </a:rPr>
              <a:t> </a:t>
            </a:r>
            <a:r>
              <a:rPr lang="en-US" sz="4000" b="1" dirty="0" smtClean="0">
                <a:solidFill>
                  <a:srgbClr val="FFC000"/>
                </a:solidFill>
                <a:latin typeface="PlazaDReg" pitchFamily="34" charset="0"/>
                <a:ea typeface="Franchise" pitchFamily="49" charset="0"/>
              </a:rPr>
              <a:t>Chart</a:t>
            </a:r>
          </a:p>
        </p:txBody>
      </p:sp>
      <p:graphicFrame>
        <p:nvGraphicFramePr>
          <p:cNvPr id="35" name="Chart 34"/>
          <p:cNvGraphicFramePr/>
          <p:nvPr/>
        </p:nvGraphicFramePr>
        <p:xfrm>
          <a:off x="2857488" y="2285992"/>
          <a:ext cx="6096000" cy="4370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24" grpId="0" animBg="1"/>
      <p:bldP spid="29701" grpId="0"/>
      <p:bldP spid="16" grpId="0"/>
      <p:bldP spid="12" grpId="0"/>
      <p:bldGraphic spid="3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entagon 36"/>
          <p:cNvSpPr/>
          <p:nvPr/>
        </p:nvSpPr>
        <p:spPr>
          <a:xfrm flipH="1">
            <a:off x="6500826" y="2407031"/>
            <a:ext cx="2643206" cy="1023945"/>
          </a:xfrm>
          <a:prstGeom prst="homePlate">
            <a:avLst>
              <a:gd name="adj" fmla="val 38918"/>
            </a:avLst>
          </a:prstGeom>
          <a:solidFill>
            <a:srgbClr val="6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5" name="Curved Up Ribbon 34"/>
          <p:cNvSpPr>
            <a:spLocks noChangeArrowheads="1"/>
          </p:cNvSpPr>
          <p:nvPr/>
        </p:nvSpPr>
        <p:spPr bwMode="auto">
          <a:xfrm>
            <a:off x="2071670" y="404791"/>
            <a:ext cx="4857784" cy="1381135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6620034" y="2528541"/>
            <a:ext cx="24525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FFC000"/>
                </a:solidFill>
                <a:latin typeface="Century Gothic" pitchFamily="34" charset="0"/>
              </a:rPr>
              <a:t>OBSERVATION</a:t>
            </a:r>
            <a:r>
              <a:rPr lang="en-US" sz="2400" b="1" dirty="0" smtClean="0">
                <a:solidFill>
                  <a:srgbClr val="FFC000"/>
                </a:solidFill>
                <a:latin typeface="Century Gothic" pitchFamily="34" charset="0"/>
              </a:rPr>
              <a:t> TITTLE</a:t>
            </a:r>
            <a:endParaRPr lang="en-CA" sz="2400" b="1" dirty="0">
              <a:solidFill>
                <a:srgbClr val="FFC000"/>
              </a:solidFill>
              <a:latin typeface="Century Gothic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15140" y="3931042"/>
            <a:ext cx="228601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41200B"/>
                </a:solidFill>
                <a:latin typeface="+mn-lt"/>
                <a:cs typeface="+mn-cs"/>
              </a:rPr>
              <a:t>Lorem Ipsum </a:t>
            </a:r>
            <a:r>
              <a:rPr lang="en-US" sz="1200" dirty="0">
                <a:solidFill>
                  <a:srgbClr val="41200B"/>
                </a:solidFill>
                <a:latin typeface="+mn-lt"/>
                <a:cs typeface="+mn-cs"/>
              </a:rPr>
              <a:t>has been the industry's standard dummy text ever since the </a:t>
            </a:r>
            <a:r>
              <a:rPr lang="en-US" sz="1200" dirty="0" smtClean="0">
                <a:solidFill>
                  <a:srgbClr val="41200B"/>
                </a:solidFill>
                <a:latin typeface="+mn-lt"/>
                <a:cs typeface="+mn-cs"/>
              </a:rPr>
              <a:t>45 BC, </a:t>
            </a:r>
            <a:r>
              <a:rPr lang="en-US" sz="1200" dirty="0">
                <a:solidFill>
                  <a:srgbClr val="41200B"/>
                </a:solidFill>
                <a:latin typeface="+mn-lt"/>
                <a:cs typeface="+mn-cs"/>
              </a:rPr>
              <a:t>when an unknown printer took a galley of type and scrambled it to make a type specimen book of type and scrambled it to make a </a:t>
            </a:r>
            <a:r>
              <a:rPr lang="en-US" sz="1200" dirty="0" smtClean="0">
                <a:solidFill>
                  <a:srgbClr val="41200B"/>
                </a:solidFill>
                <a:latin typeface="+mn-lt"/>
                <a:cs typeface="+mn-cs"/>
              </a:rPr>
              <a:t>specimen </a:t>
            </a:r>
            <a:r>
              <a:rPr lang="en-US" sz="1200" dirty="0">
                <a:solidFill>
                  <a:srgbClr val="41200B"/>
                </a:solidFill>
                <a:latin typeface="+mn-lt"/>
                <a:cs typeface="+mn-cs"/>
              </a:rPr>
              <a:t>book.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071670" y="577974"/>
            <a:ext cx="4857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dirty="0" smtClean="0">
                <a:solidFill>
                  <a:schemeClr val="bg1"/>
                </a:solidFill>
                <a:latin typeface="PlazaDReg" pitchFamily="34" charset="0"/>
                <a:ea typeface="Franchise" pitchFamily="49" charset="0"/>
              </a:rPr>
              <a:t>Observation</a:t>
            </a:r>
            <a:r>
              <a:rPr lang="en-US" sz="4000" dirty="0" smtClean="0">
                <a:latin typeface="PlazaDReg" pitchFamily="34" charset="0"/>
                <a:ea typeface="Franchise" pitchFamily="49" charset="0"/>
              </a:rPr>
              <a:t> </a:t>
            </a:r>
            <a:r>
              <a:rPr lang="en-US" sz="4000" b="1" dirty="0" smtClean="0">
                <a:solidFill>
                  <a:srgbClr val="FFC000"/>
                </a:solidFill>
                <a:latin typeface="PlazaDReg" pitchFamily="34" charset="0"/>
                <a:ea typeface="Franchise" pitchFamily="49" charset="0"/>
              </a:rPr>
              <a:t>Chart</a:t>
            </a:r>
          </a:p>
        </p:txBody>
      </p:sp>
      <p:graphicFrame>
        <p:nvGraphicFramePr>
          <p:cNvPr id="39" name="Chart 38"/>
          <p:cNvGraphicFramePr/>
          <p:nvPr/>
        </p:nvGraphicFramePr>
        <p:xfrm>
          <a:off x="214282" y="2143116"/>
          <a:ext cx="6215106" cy="4238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5" grpId="0" animBg="1"/>
      <p:bldP spid="21" grpId="1"/>
      <p:bldP spid="19" grpId="0"/>
      <p:bldP spid="34" grpId="0"/>
      <p:bldGraphic spid="39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6"/>
          <p:cNvSpPr/>
          <p:nvPr/>
        </p:nvSpPr>
        <p:spPr>
          <a:xfrm>
            <a:off x="2571736" y="2730997"/>
            <a:ext cx="1643074" cy="1643074"/>
          </a:xfrm>
          <a:prstGeom prst="ellipse">
            <a:avLst/>
          </a:prstGeom>
          <a:solidFill>
            <a:srgbClr val="96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38" name="Oval 37"/>
          <p:cNvSpPr/>
          <p:nvPr/>
        </p:nvSpPr>
        <p:spPr>
          <a:xfrm>
            <a:off x="7000892" y="2730996"/>
            <a:ext cx="1643074" cy="1738325"/>
          </a:xfrm>
          <a:prstGeom prst="ellipse">
            <a:avLst/>
          </a:prstGeom>
          <a:solidFill>
            <a:srgbClr val="96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39" name="Oval 38"/>
          <p:cNvSpPr/>
          <p:nvPr/>
        </p:nvSpPr>
        <p:spPr>
          <a:xfrm>
            <a:off x="4780762" y="2730996"/>
            <a:ext cx="1643074" cy="1714511"/>
          </a:xfrm>
          <a:prstGeom prst="ellipse">
            <a:avLst/>
          </a:prstGeom>
          <a:solidFill>
            <a:srgbClr val="96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36" name="Freeform 35"/>
          <p:cNvSpPr/>
          <p:nvPr/>
        </p:nvSpPr>
        <p:spPr>
          <a:xfrm>
            <a:off x="535769" y="0"/>
            <a:ext cx="8072462" cy="928670"/>
          </a:xfrm>
          <a:custGeom>
            <a:avLst/>
            <a:gdLst>
              <a:gd name="connsiteX0" fmla="*/ 0 w 9144000"/>
              <a:gd name="connsiteY0" fmla="*/ 0 h 857238"/>
              <a:gd name="connsiteX1" fmla="*/ 9144000 w 9144000"/>
              <a:gd name="connsiteY1" fmla="*/ 0 h 857238"/>
              <a:gd name="connsiteX2" fmla="*/ 9144000 w 9144000"/>
              <a:gd name="connsiteY2" fmla="*/ 857238 h 857238"/>
              <a:gd name="connsiteX3" fmla="*/ 0 w 9144000"/>
              <a:gd name="connsiteY3" fmla="*/ 857238 h 857238"/>
              <a:gd name="connsiteX4" fmla="*/ 0 w 9144000"/>
              <a:gd name="connsiteY4" fmla="*/ 0 h 857238"/>
              <a:gd name="connsiteX0" fmla="*/ 0 w 9144000"/>
              <a:gd name="connsiteY0" fmla="*/ 0 h 857238"/>
              <a:gd name="connsiteX1" fmla="*/ 9144000 w 9144000"/>
              <a:gd name="connsiteY1" fmla="*/ 0 h 857238"/>
              <a:gd name="connsiteX2" fmla="*/ 9144000 w 9144000"/>
              <a:gd name="connsiteY2" fmla="*/ 857238 h 857238"/>
              <a:gd name="connsiteX3" fmla="*/ 0 w 9144000"/>
              <a:gd name="connsiteY3" fmla="*/ 857238 h 857238"/>
              <a:gd name="connsiteX4" fmla="*/ 500034 w 9144000"/>
              <a:gd name="connsiteY4" fmla="*/ 368135 h 857238"/>
              <a:gd name="connsiteX5" fmla="*/ 0 w 9144000"/>
              <a:gd name="connsiteY5" fmla="*/ 0 h 857238"/>
              <a:gd name="connsiteX0" fmla="*/ 0 w 9144000"/>
              <a:gd name="connsiteY0" fmla="*/ 0 h 857238"/>
              <a:gd name="connsiteX1" fmla="*/ 9144000 w 9144000"/>
              <a:gd name="connsiteY1" fmla="*/ 0 h 857238"/>
              <a:gd name="connsiteX2" fmla="*/ 8691589 w 9144000"/>
              <a:gd name="connsiteY2" fmla="*/ 391886 h 857238"/>
              <a:gd name="connsiteX3" fmla="*/ 9144000 w 9144000"/>
              <a:gd name="connsiteY3" fmla="*/ 857238 h 857238"/>
              <a:gd name="connsiteX4" fmla="*/ 0 w 9144000"/>
              <a:gd name="connsiteY4" fmla="*/ 857238 h 857238"/>
              <a:gd name="connsiteX5" fmla="*/ 500034 w 9144000"/>
              <a:gd name="connsiteY5" fmla="*/ 368135 h 857238"/>
              <a:gd name="connsiteX6" fmla="*/ 0 w 9144000"/>
              <a:gd name="connsiteY6" fmla="*/ 0 h 857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00" h="857238">
                <a:moveTo>
                  <a:pt x="0" y="0"/>
                </a:moveTo>
                <a:lnTo>
                  <a:pt x="9144000" y="0"/>
                </a:lnTo>
                <a:lnTo>
                  <a:pt x="8691589" y="391886"/>
                </a:lnTo>
                <a:lnTo>
                  <a:pt x="9144000" y="857238"/>
                </a:lnTo>
                <a:lnTo>
                  <a:pt x="0" y="857238"/>
                </a:lnTo>
                <a:lnTo>
                  <a:pt x="500034" y="368135"/>
                </a:lnTo>
                <a:lnTo>
                  <a:pt x="0" y="0"/>
                </a:lnTo>
                <a:close/>
              </a:path>
            </a:pathLst>
          </a:custGeom>
          <a:solidFill>
            <a:srgbClr val="6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9" name="Oval 58"/>
          <p:cNvSpPr/>
          <p:nvPr/>
        </p:nvSpPr>
        <p:spPr>
          <a:xfrm>
            <a:off x="357158" y="2659559"/>
            <a:ext cx="1643074" cy="1714512"/>
          </a:xfrm>
          <a:prstGeom prst="ellipse">
            <a:avLst/>
          </a:prstGeom>
          <a:solidFill>
            <a:srgbClr val="96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33" name="Rectangle 32"/>
          <p:cNvSpPr/>
          <p:nvPr/>
        </p:nvSpPr>
        <p:spPr>
          <a:xfrm>
            <a:off x="857224" y="149346"/>
            <a:ext cx="75724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b="1" dirty="0" smtClean="0">
                <a:solidFill>
                  <a:srgbClr val="FFC000"/>
                </a:solidFill>
                <a:latin typeface="PlazaDReg" pitchFamily="34" charset="0"/>
                <a:ea typeface="Franchise" pitchFamily="49" charset="0"/>
              </a:rPr>
              <a:t>Steps to Grow Your Business</a:t>
            </a:r>
          </a:p>
        </p:txBody>
      </p:sp>
      <p:sp>
        <p:nvSpPr>
          <p:cNvPr id="19" name="TextBox 18"/>
          <p:cNvSpPr txBox="1"/>
          <p:nvPr/>
        </p:nvSpPr>
        <p:spPr bwMode="auto">
          <a:xfrm>
            <a:off x="500035" y="4643446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+mj-lt"/>
                <a:cs typeface="+mn-cs"/>
              </a:rPr>
              <a:t>Lorem Ipsum </a:t>
            </a:r>
            <a:r>
              <a:rPr lang="en-US" sz="1100" dirty="0"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2714613" y="4643446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+mj-lt"/>
                <a:cs typeface="+mn-cs"/>
              </a:rPr>
              <a:t>Lorem Ipsum </a:t>
            </a:r>
            <a:r>
              <a:rPr lang="en-US" sz="1100" dirty="0"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7" name="TextBox 26"/>
          <p:cNvSpPr txBox="1"/>
          <p:nvPr/>
        </p:nvSpPr>
        <p:spPr bwMode="auto">
          <a:xfrm>
            <a:off x="4929190" y="4643446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+mj-lt"/>
                <a:cs typeface="+mn-cs"/>
              </a:rPr>
              <a:t>Lorem Ipsum </a:t>
            </a:r>
            <a:r>
              <a:rPr lang="en-US" sz="1100" dirty="0"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7143769" y="4643446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+mj-lt"/>
                <a:cs typeface="+mn-cs"/>
              </a:rPr>
              <a:t>Lorem Ipsum </a:t>
            </a:r>
            <a:r>
              <a:rPr lang="en-US" sz="1100" dirty="0"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6" name="TextBox 25"/>
          <p:cNvSpPr txBox="1"/>
          <p:nvPr/>
        </p:nvSpPr>
        <p:spPr bwMode="auto">
          <a:xfrm>
            <a:off x="642910" y="3340901"/>
            <a:ext cx="12144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FFC000"/>
                </a:solidFill>
                <a:latin typeface="Arno Pro Smbd" pitchFamily="18" charset="0"/>
              </a:rPr>
              <a:t>Create</a:t>
            </a:r>
            <a:endParaRPr lang="en-CA" sz="2400" b="1" dirty="0">
              <a:solidFill>
                <a:srgbClr val="FFC000"/>
              </a:solidFill>
              <a:latin typeface="Arno Pro Smbd" pitchFamily="18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2750331" y="3269463"/>
            <a:ext cx="12858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FFC000"/>
                </a:solidFill>
                <a:latin typeface="Arno Pro Smbd" pitchFamily="18" charset="0"/>
              </a:rPr>
              <a:t>Develop</a:t>
            </a:r>
            <a:endParaRPr lang="en-CA" sz="2400" b="1" dirty="0">
              <a:solidFill>
                <a:srgbClr val="FFC000"/>
              </a:solidFill>
              <a:latin typeface="Arno Pro Smbd" pitchFamily="18" charset="0"/>
            </a:endParaRPr>
          </a:p>
        </p:txBody>
      </p:sp>
      <p:sp>
        <p:nvSpPr>
          <p:cNvPr id="34" name="TextBox 33"/>
          <p:cNvSpPr txBox="1"/>
          <p:nvPr/>
        </p:nvSpPr>
        <p:spPr bwMode="auto">
          <a:xfrm>
            <a:off x="4959357" y="3302500"/>
            <a:ext cx="12858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FFC000"/>
                </a:solidFill>
                <a:latin typeface="Arno Pro Smbd" pitchFamily="18" charset="0"/>
              </a:rPr>
              <a:t>Improve</a:t>
            </a:r>
            <a:endParaRPr lang="en-CA" sz="2400" b="1" dirty="0">
              <a:solidFill>
                <a:srgbClr val="FFC000"/>
              </a:solidFill>
              <a:latin typeface="Arno Pro Smbd" pitchFamily="18" charset="0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7138218" y="3269463"/>
            <a:ext cx="1368425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rgbClr val="FFC000"/>
                </a:solidFill>
                <a:latin typeface="Arno Pro Smbd" pitchFamily="18" charset="0"/>
              </a:rPr>
              <a:t>Scale Up</a:t>
            </a:r>
            <a:endParaRPr lang="en-CA" sz="2400" b="1" dirty="0">
              <a:solidFill>
                <a:srgbClr val="FFC000"/>
              </a:solidFill>
              <a:latin typeface="Arno Pro Smbd" pitchFamily="18" charset="0"/>
            </a:endParaRPr>
          </a:p>
        </p:txBody>
      </p:sp>
      <p:sp>
        <p:nvSpPr>
          <p:cNvPr id="40" name="Chevron 39"/>
          <p:cNvSpPr/>
          <p:nvPr/>
        </p:nvSpPr>
        <p:spPr>
          <a:xfrm>
            <a:off x="2071670" y="3326313"/>
            <a:ext cx="428628" cy="476253"/>
          </a:xfrm>
          <a:prstGeom prst="chevron">
            <a:avLst/>
          </a:prstGeom>
          <a:solidFill>
            <a:srgbClr val="6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41" name="Chevron 40"/>
          <p:cNvSpPr/>
          <p:nvPr/>
        </p:nvSpPr>
        <p:spPr>
          <a:xfrm>
            <a:off x="4286248" y="3326313"/>
            <a:ext cx="428628" cy="476253"/>
          </a:xfrm>
          <a:prstGeom prst="chevron">
            <a:avLst/>
          </a:prstGeom>
          <a:solidFill>
            <a:srgbClr val="6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42" name="Chevron 41"/>
          <p:cNvSpPr/>
          <p:nvPr/>
        </p:nvSpPr>
        <p:spPr>
          <a:xfrm>
            <a:off x="6495274" y="3326313"/>
            <a:ext cx="428628" cy="476253"/>
          </a:xfrm>
          <a:prstGeom prst="chevron">
            <a:avLst/>
          </a:prstGeom>
          <a:solidFill>
            <a:srgbClr val="6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36" grpId="0" animBg="1"/>
      <p:bldP spid="59" grpId="0" animBg="1"/>
      <p:bldP spid="33" grpId="0"/>
      <p:bldP spid="19" grpId="0"/>
      <p:bldP spid="23" grpId="0"/>
      <p:bldP spid="27" grpId="0"/>
      <p:bldP spid="29" grpId="0"/>
      <p:bldP spid="26" grpId="0"/>
      <p:bldP spid="31" grpId="0"/>
      <p:bldP spid="34" grpId="0"/>
      <p:bldP spid="35" grpId="0"/>
      <p:bldP spid="40" grpId="0" animBg="1"/>
      <p:bldP spid="41" grpId="0" animBg="1"/>
      <p:bldP spid="4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Oval 58"/>
          <p:cNvSpPr/>
          <p:nvPr/>
        </p:nvSpPr>
        <p:spPr>
          <a:xfrm>
            <a:off x="714348" y="2857496"/>
            <a:ext cx="1714512" cy="17859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2" name="Curved Up Ribbon 101"/>
          <p:cNvSpPr>
            <a:spLocks noChangeArrowheads="1"/>
          </p:cNvSpPr>
          <p:nvPr/>
        </p:nvSpPr>
        <p:spPr bwMode="auto">
          <a:xfrm>
            <a:off x="214282" y="4071943"/>
            <a:ext cx="2643206" cy="857255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60" name="Curved Up Ribbon 59"/>
          <p:cNvSpPr>
            <a:spLocks noChangeArrowheads="1"/>
          </p:cNvSpPr>
          <p:nvPr/>
        </p:nvSpPr>
        <p:spPr bwMode="auto">
          <a:xfrm>
            <a:off x="2071670" y="428604"/>
            <a:ext cx="4857784" cy="1238259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82364" y="468794"/>
            <a:ext cx="32363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C000"/>
                </a:solidFill>
                <a:latin typeface="PlazaDReg" pitchFamily="34" charset="0"/>
              </a:rPr>
              <a:t>Our</a:t>
            </a:r>
            <a:r>
              <a:rPr lang="en-US" sz="4400" dirty="0" smtClean="0">
                <a:solidFill>
                  <a:srgbClr val="FFC000"/>
                </a:solidFill>
                <a:latin typeface="PlazaDReg" pitchFamily="34" charset="0"/>
              </a:rPr>
              <a:t> Portfolio</a:t>
            </a:r>
            <a:endParaRPr lang="id-ID" sz="4400" dirty="0">
              <a:solidFill>
                <a:srgbClr val="FFC000"/>
              </a:solidFill>
              <a:latin typeface="PlazaDReg" pitchFamily="34" charset="0"/>
            </a:endParaRPr>
          </a:p>
        </p:txBody>
      </p:sp>
      <p:sp>
        <p:nvSpPr>
          <p:cNvPr id="49" name="TextBox 48"/>
          <p:cNvSpPr txBox="1"/>
          <p:nvPr/>
        </p:nvSpPr>
        <p:spPr bwMode="auto">
          <a:xfrm>
            <a:off x="607191" y="5085816"/>
            <a:ext cx="17859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j-lt"/>
                <a:cs typeface="+mn-cs"/>
              </a:rPr>
              <a:t>Lorem Ipsum </a:t>
            </a:r>
            <a:r>
              <a:rPr lang="en-US" sz="1400" dirty="0"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50067" y="421481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>
                <a:solidFill>
                  <a:srgbClr val="FFC000"/>
                </a:solidFill>
              </a:rPr>
              <a:t>Project Title #1</a:t>
            </a:r>
            <a:endParaRPr lang="id-ID" dirty="0">
              <a:solidFill>
                <a:srgbClr val="FFC000"/>
              </a:solidFill>
            </a:endParaRPr>
          </a:p>
        </p:txBody>
      </p:sp>
      <p:sp>
        <p:nvSpPr>
          <p:cNvPr id="63" name="Oval 62"/>
          <p:cNvSpPr/>
          <p:nvPr/>
        </p:nvSpPr>
        <p:spPr>
          <a:xfrm>
            <a:off x="6643702" y="2857496"/>
            <a:ext cx="1714512" cy="17859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4" name="Oval 63"/>
          <p:cNvSpPr/>
          <p:nvPr/>
        </p:nvSpPr>
        <p:spPr>
          <a:xfrm>
            <a:off x="3714744" y="2857496"/>
            <a:ext cx="1714512" cy="17859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6" name="Curved Up Ribbon 65"/>
          <p:cNvSpPr>
            <a:spLocks noChangeArrowheads="1"/>
          </p:cNvSpPr>
          <p:nvPr/>
        </p:nvSpPr>
        <p:spPr bwMode="auto">
          <a:xfrm>
            <a:off x="3286116" y="4071943"/>
            <a:ext cx="2643206" cy="857255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103" name="Curved Up Ribbon 102"/>
          <p:cNvSpPr>
            <a:spLocks noChangeArrowheads="1"/>
          </p:cNvSpPr>
          <p:nvPr/>
        </p:nvSpPr>
        <p:spPr bwMode="auto">
          <a:xfrm>
            <a:off x="6215074" y="4071943"/>
            <a:ext cx="2571768" cy="857255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52" name="TextBox 51"/>
          <p:cNvSpPr txBox="1"/>
          <p:nvPr/>
        </p:nvSpPr>
        <p:spPr bwMode="auto">
          <a:xfrm>
            <a:off x="6715140" y="5051932"/>
            <a:ext cx="17859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j-lt"/>
                <a:cs typeface="+mn-cs"/>
              </a:rPr>
              <a:t>Lorem Ipsum </a:t>
            </a:r>
            <a:r>
              <a:rPr lang="en-US" sz="1400" dirty="0"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715140" y="424625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>
                <a:solidFill>
                  <a:srgbClr val="FFC000"/>
                </a:solidFill>
              </a:rPr>
              <a:t>Project Title #3</a:t>
            </a:r>
            <a:endParaRPr lang="id-ID" dirty="0">
              <a:solidFill>
                <a:srgbClr val="FFC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 bwMode="auto">
          <a:xfrm>
            <a:off x="3714744" y="5085816"/>
            <a:ext cx="17859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+mj-lt"/>
                <a:cs typeface="+mn-cs"/>
              </a:rPr>
              <a:t>Lorem Ipsum </a:t>
            </a:r>
            <a:r>
              <a:rPr lang="en-US" sz="1400" dirty="0"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750463" y="421481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>
                <a:solidFill>
                  <a:srgbClr val="FFC000"/>
                </a:solidFill>
              </a:rPr>
              <a:t>Project Title #2</a:t>
            </a:r>
            <a:endParaRPr lang="id-ID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102" grpId="0" animBg="1"/>
      <p:bldP spid="60" grpId="0" animBg="1"/>
      <p:bldP spid="33" grpId="0"/>
      <p:bldP spid="49" grpId="0"/>
      <p:bldP spid="53" grpId="0"/>
      <p:bldP spid="63" grpId="0" animBg="1"/>
      <p:bldP spid="64" grpId="0" animBg="1"/>
      <p:bldP spid="66" grpId="0" animBg="1"/>
      <p:bldP spid="103" grpId="0" animBg="1"/>
      <p:bldP spid="52" grpId="0"/>
      <p:bldP spid="55" grpId="0"/>
      <p:bldP spid="50" grpId="0"/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"/>
          <p:cNvSpPr txBox="1">
            <a:spLocks/>
          </p:cNvSpPr>
          <p:nvPr/>
        </p:nvSpPr>
        <p:spPr>
          <a:xfrm>
            <a:off x="1857356" y="3571876"/>
            <a:ext cx="5643570" cy="28575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3B1C03"/>
                </a:solidFill>
                <a:latin typeface="Bebas Neue" pitchFamily="34" charset="0"/>
                <a:cs typeface="Oswald Light"/>
              </a:rPr>
              <a:t>USE TO PUT SUB-TITLE OF</a:t>
            </a:r>
            <a:r>
              <a:rPr lang="id-ID" sz="2800" dirty="0" smtClean="0">
                <a:solidFill>
                  <a:srgbClr val="3B1C03"/>
                </a:solidFill>
                <a:latin typeface="Bebas Neue" pitchFamily="34" charset="0"/>
                <a:cs typeface="Oswald Light"/>
              </a:rPr>
              <a:t> </a:t>
            </a:r>
            <a:r>
              <a:rPr lang="en-US" sz="2800" dirty="0" smtClean="0">
                <a:solidFill>
                  <a:srgbClr val="3B1C03"/>
                </a:solidFill>
                <a:latin typeface="Bebas Neue" pitchFamily="34" charset="0"/>
                <a:cs typeface="Oswald Light"/>
              </a:rPr>
              <a:t>YOUR</a:t>
            </a:r>
            <a:r>
              <a:rPr lang="id-ID" sz="2800" dirty="0" smtClean="0">
                <a:solidFill>
                  <a:srgbClr val="3B1C03"/>
                </a:solidFill>
                <a:latin typeface="Bebas Neue" pitchFamily="34" charset="0"/>
                <a:cs typeface="Oswald Light"/>
              </a:rPr>
              <a:t> </a:t>
            </a:r>
            <a:r>
              <a:rPr lang="en-US" sz="2800" dirty="0" smtClean="0">
                <a:solidFill>
                  <a:srgbClr val="3B1C03"/>
                </a:solidFill>
                <a:latin typeface="Bebas Neue" pitchFamily="34" charset="0"/>
                <a:cs typeface="Oswald Light"/>
              </a:rPr>
              <a:t>PRESENTATION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786050" y="2531591"/>
            <a:ext cx="4000528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8800" b="1" dirty="0" smtClean="0">
                <a:solidFill>
                  <a:srgbClr val="3B1C03"/>
                </a:solidFill>
                <a:latin typeface="PlazaDReg" pitchFamily="34" charset="0"/>
                <a:cs typeface="Oswald Light"/>
              </a:rPr>
              <a:t>Break Slide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entagon 29"/>
          <p:cNvSpPr/>
          <p:nvPr/>
        </p:nvSpPr>
        <p:spPr>
          <a:xfrm flipH="1">
            <a:off x="6572264" y="2880525"/>
            <a:ext cx="2571768" cy="738977"/>
          </a:xfrm>
          <a:prstGeom prst="homePlate">
            <a:avLst/>
          </a:prstGeom>
          <a:solidFill>
            <a:srgbClr val="6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Curved Up Ribbon 28"/>
          <p:cNvSpPr>
            <a:spLocks noChangeArrowheads="1"/>
          </p:cNvSpPr>
          <p:nvPr/>
        </p:nvSpPr>
        <p:spPr bwMode="auto">
          <a:xfrm>
            <a:off x="5500694" y="190477"/>
            <a:ext cx="3571868" cy="1166821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 dirty="0">
              <a:solidFill>
                <a:srgbClr val="420000"/>
              </a:solidFill>
              <a:ea typeface="ヒラギノ角ゴ ProN W3" charset="0"/>
            </a:endParaRPr>
          </a:p>
        </p:txBody>
      </p:sp>
      <p:pic>
        <p:nvPicPr>
          <p:cNvPr id="22" name="Picture 12" descr="MapOfWorld_LTGray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lum bright="-31000" contrast="-4000"/>
          </a:blip>
          <a:srcRect l="17092"/>
          <a:stretch>
            <a:fillRect/>
          </a:stretch>
        </p:blipFill>
        <p:spPr bwMode="auto">
          <a:xfrm>
            <a:off x="-32" y="1214422"/>
            <a:ext cx="6454839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Subtitle 2"/>
          <p:cNvSpPr txBox="1">
            <a:spLocks/>
          </p:cNvSpPr>
          <p:nvPr/>
        </p:nvSpPr>
        <p:spPr>
          <a:xfrm>
            <a:off x="6786610" y="3047997"/>
            <a:ext cx="2357422" cy="5715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rgbClr val="FFC000"/>
                </a:solidFill>
                <a:latin typeface="Century Gothic" pitchFamily="34" charset="0"/>
                <a:cs typeface="Oswald Light"/>
              </a:rPr>
              <a:t>YOUR COMPANY. INC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5572132" y="428604"/>
            <a:ext cx="3357586" cy="85725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rgbClr val="FFC000"/>
                </a:solidFill>
                <a:latin typeface="PlazaDReg" pitchFamily="34" charset="0"/>
                <a:cs typeface="Oswald Light"/>
              </a:rPr>
              <a:t>OUR</a:t>
            </a:r>
            <a:r>
              <a:rPr lang="id-ID" sz="3600" dirty="0" smtClean="0">
                <a:solidFill>
                  <a:srgbClr val="FFC000"/>
                </a:solidFill>
                <a:latin typeface="PlazaDReg" pitchFamily="34" charset="0"/>
                <a:cs typeface="Oswald Light"/>
              </a:rPr>
              <a:t> </a:t>
            </a:r>
            <a:r>
              <a:rPr lang="en-US" sz="3600" dirty="0" smtClean="0">
                <a:solidFill>
                  <a:srgbClr val="FFC000"/>
                </a:solidFill>
                <a:latin typeface="PlazaDReg" pitchFamily="34" charset="0"/>
                <a:cs typeface="Oswald Light"/>
              </a:rPr>
              <a:t>Location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6572264" y="4500570"/>
            <a:ext cx="2408232" cy="6809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Phone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/Fax: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(001) - 123 4567 |  012 - 345 - 6789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 Placeholder 5"/>
          <p:cNvSpPr txBox="1">
            <a:spLocks/>
          </p:cNvSpPr>
          <p:nvPr/>
        </p:nvSpPr>
        <p:spPr>
          <a:xfrm>
            <a:off x="6572264" y="3786976"/>
            <a:ext cx="2408232" cy="49928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Adress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7th Nulla, Tempor 90001 LD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8"/>
          <p:cNvSpPr txBox="1">
            <a:spLocks/>
          </p:cNvSpPr>
          <p:nvPr/>
        </p:nvSpPr>
        <p:spPr>
          <a:xfrm>
            <a:off x="6521486" y="5214950"/>
            <a:ext cx="2408232" cy="49928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E-mail: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info@loremipsum.com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9" grpId="0" animBg="1"/>
      <p:bldP spid="45" grpId="0"/>
      <p:bldP spid="18" grpId="0"/>
      <p:bldP spid="25" grpId="0" build="p"/>
      <p:bldP spid="26" grpId="0" build="p"/>
      <p:bldP spid="2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 bwMode="auto">
          <a:xfrm>
            <a:off x="2250265" y="3429000"/>
            <a:ext cx="4464875" cy="66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id-ID" sz="4000" dirty="0" smtClean="0">
                <a:solidFill>
                  <a:srgbClr val="41200B"/>
                </a:solidFill>
                <a:latin typeface="PlazaDReg" pitchFamily="34" charset="0"/>
              </a:rPr>
              <a:t>Let’s </a:t>
            </a:r>
            <a:r>
              <a:rPr lang="en-US" sz="4000" dirty="0" smtClean="0">
                <a:solidFill>
                  <a:srgbClr val="41200B"/>
                </a:solidFill>
                <a:latin typeface="PlazaDReg" pitchFamily="34" charset="0"/>
              </a:rPr>
              <a:t>Go for</a:t>
            </a:r>
            <a:r>
              <a:rPr lang="id-ID" sz="4000" dirty="0" smtClean="0">
                <a:solidFill>
                  <a:srgbClr val="41200B"/>
                </a:solidFill>
                <a:latin typeface="PlazaDReg" pitchFamily="34" charset="0"/>
              </a:rPr>
              <a:t> </a:t>
            </a:r>
            <a:r>
              <a:rPr lang="en-US" sz="4000" b="1" dirty="0" smtClean="0">
                <a:solidFill>
                  <a:srgbClr val="41200B"/>
                </a:solidFill>
                <a:latin typeface="PlazaDReg" pitchFamily="34" charset="0"/>
              </a:rPr>
              <a:t>DISCUSSION</a:t>
            </a:r>
            <a:endParaRPr lang="en-US" sz="4000" b="1" dirty="0">
              <a:solidFill>
                <a:srgbClr val="41200B"/>
              </a:solidFill>
              <a:latin typeface="PlazaDReg" pitchFamily="34" charset="0"/>
            </a:endParaRP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2357422" y="2285992"/>
            <a:ext cx="4214842" cy="152401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id-ID" sz="8800" b="1" dirty="0" smtClean="0">
                <a:solidFill>
                  <a:srgbClr val="41200B"/>
                </a:solidFill>
                <a:latin typeface="PlazaDReg" pitchFamily="34" charset="0"/>
                <a:cs typeface="Oswald Light"/>
              </a:rPr>
              <a:t>Thank  You</a:t>
            </a:r>
            <a:endParaRPr lang="en-US" sz="8800" b="1" i="1" dirty="0" smtClean="0">
              <a:solidFill>
                <a:srgbClr val="41200B"/>
              </a:solidFill>
              <a:latin typeface="PlazaDReg" pitchFamily="34" charset="0"/>
              <a:cs typeface="Oswald Ligh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rved Up Ribbon 6"/>
          <p:cNvSpPr>
            <a:spLocks noChangeArrowheads="1"/>
          </p:cNvSpPr>
          <p:nvPr/>
        </p:nvSpPr>
        <p:spPr bwMode="auto">
          <a:xfrm>
            <a:off x="1785918" y="785795"/>
            <a:ext cx="5572164" cy="1357322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3078" name="TextBox 26"/>
          <p:cNvSpPr txBox="1">
            <a:spLocks noChangeArrowheads="1"/>
          </p:cNvSpPr>
          <p:nvPr/>
        </p:nvSpPr>
        <p:spPr bwMode="auto">
          <a:xfrm>
            <a:off x="928662" y="2857496"/>
            <a:ext cx="728664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d-ID" sz="1600" dirty="0"/>
              <a:t>Lorem ipsum dolor sit amet, consectetuer adipiscing elit, sed diam nonummy nibh euismod tincidunt ut laoreet dolore magna aliquam erat volutpat. </a:t>
            </a:r>
            <a:endParaRPr lang="en-US" sz="1600" dirty="0" smtClean="0"/>
          </a:p>
          <a:p>
            <a:pPr algn="ctr"/>
            <a:endParaRPr lang="en-US" sz="1600" dirty="0"/>
          </a:p>
          <a:p>
            <a:pPr algn="ctr"/>
            <a:r>
              <a:rPr lang="id-ID" sz="1600" dirty="0" smtClean="0"/>
              <a:t>Ut </a:t>
            </a:r>
            <a:r>
              <a:rPr lang="id-ID" sz="1600" dirty="0"/>
              <a:t>wisi enim ad minim veniam, quis nostrud exerci tation ullamcorper suscipit lobortis nisl ut aliquip ex ea commodo consequat</a:t>
            </a:r>
            <a:r>
              <a:rPr lang="id-ID" sz="1600" dirty="0" smtClean="0"/>
              <a:t>.</a:t>
            </a:r>
            <a:r>
              <a:rPr lang="en-US" sz="1600" dirty="0" smtClean="0"/>
              <a:t> </a:t>
            </a:r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N</a:t>
            </a:r>
            <a:r>
              <a:rPr lang="id-ID" sz="1600" dirty="0" smtClean="0"/>
              <a:t>ibh euismod tincidunt ut laoreet dolore magna aliquam erat volutpat. </a:t>
            </a:r>
            <a:endParaRPr lang="en-US" sz="1600" dirty="0" smtClean="0"/>
          </a:p>
          <a:p>
            <a:pPr algn="ctr"/>
            <a:r>
              <a:rPr lang="id-ID" sz="1600" dirty="0" smtClean="0"/>
              <a:t> </a:t>
            </a:r>
            <a:endParaRPr lang="en-US" sz="1600" b="1" dirty="0">
              <a:latin typeface="Signika Negative" pitchFamily="2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 bwMode="auto">
          <a:xfrm>
            <a:off x="3143240" y="714356"/>
            <a:ext cx="2857520" cy="121330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6000" b="1" spc="300" dirty="0" smtClean="0">
                <a:solidFill>
                  <a:schemeClr val="bg1"/>
                </a:solidFill>
                <a:latin typeface="PlazaDReg" pitchFamily="34" charset="0"/>
                <a:ea typeface="Franchise" pitchFamily="49" charset="0"/>
              </a:rPr>
              <a:t>About Us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078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rved Up Ribbon 37"/>
          <p:cNvSpPr>
            <a:spLocks noChangeArrowheads="1"/>
          </p:cNvSpPr>
          <p:nvPr/>
        </p:nvSpPr>
        <p:spPr bwMode="auto">
          <a:xfrm>
            <a:off x="1714480" y="357166"/>
            <a:ext cx="5572164" cy="1571636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2714612" y="721244"/>
            <a:ext cx="3500462" cy="68367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5400" b="1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OUR</a:t>
            </a:r>
            <a:r>
              <a:rPr lang="id-ID" sz="5400" dirty="0" smtClean="0">
                <a:solidFill>
                  <a:schemeClr val="bg1"/>
                </a:solidFill>
                <a:latin typeface="PlazaDReg" pitchFamily="34" charset="0"/>
                <a:cs typeface="Oswald Light"/>
              </a:rPr>
              <a:t> </a:t>
            </a:r>
            <a:r>
              <a:rPr lang="en-US" sz="5400" dirty="0" smtClean="0">
                <a:solidFill>
                  <a:srgbClr val="FFC000"/>
                </a:solidFill>
                <a:latin typeface="PlazaDReg" pitchFamily="34" charset="0"/>
                <a:cs typeface="Oswald Light"/>
              </a:rPr>
              <a:t>SERVICES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285720" y="5415591"/>
            <a:ext cx="22860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3B1C03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rgbClr val="3B1C03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3286116" y="5415591"/>
            <a:ext cx="24288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3B1C03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rgbClr val="3B1C03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6286512" y="5415591"/>
            <a:ext cx="24288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3B1C03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rgbClr val="3B1C03"/>
              </a:solidFill>
              <a:latin typeface="Signika Negative" pitchFamily="2" charset="0"/>
              <a:cs typeface="+mn-cs"/>
            </a:endParaRPr>
          </a:p>
        </p:txBody>
      </p:sp>
      <p:grpSp>
        <p:nvGrpSpPr>
          <p:cNvPr id="69" name="Group 7"/>
          <p:cNvGrpSpPr>
            <a:grpSpLocks/>
          </p:cNvGrpSpPr>
          <p:nvPr/>
        </p:nvGrpSpPr>
        <p:grpSpPr bwMode="auto">
          <a:xfrm>
            <a:off x="928662" y="3475565"/>
            <a:ext cx="1143008" cy="1143008"/>
            <a:chOff x="1475656" y="3628703"/>
            <a:chExt cx="621137" cy="621137"/>
          </a:xfrm>
          <a:solidFill>
            <a:schemeClr val="accent1"/>
          </a:solidFill>
          <a:effectLst/>
        </p:grpSpPr>
        <p:sp>
          <p:nvSpPr>
            <p:cNvPr id="71" name="Oval 70"/>
            <p:cNvSpPr/>
            <p:nvPr/>
          </p:nvSpPr>
          <p:spPr>
            <a:xfrm>
              <a:off x="1475656" y="3628703"/>
              <a:ext cx="621137" cy="621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/>
            </a:p>
          </p:txBody>
        </p:sp>
        <p:pic>
          <p:nvPicPr>
            <p:cNvPr id="72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61998" y="3817895"/>
              <a:ext cx="248455" cy="24275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76" name="TextBox 75"/>
          <p:cNvSpPr txBox="1"/>
          <p:nvPr/>
        </p:nvSpPr>
        <p:spPr bwMode="auto">
          <a:xfrm>
            <a:off x="184119" y="4682952"/>
            <a:ext cx="260193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spc="300" dirty="0">
                <a:solidFill>
                  <a:srgbClr val="6C0000"/>
                </a:solidFill>
                <a:latin typeface="PlazaDReg" pitchFamily="34" charset="0"/>
              </a:rPr>
              <a:t>Social Marketing</a:t>
            </a:r>
            <a:endParaRPr lang="en-US" sz="2800" b="1" spc="300" baseline="30000" dirty="0">
              <a:solidFill>
                <a:srgbClr val="6C0000"/>
              </a:solidFill>
              <a:latin typeface="PlazaDReg" pitchFamily="34" charset="0"/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3929058" y="3475565"/>
            <a:ext cx="1143008" cy="1143008"/>
            <a:chOff x="3857620" y="285734"/>
            <a:chExt cx="1071570" cy="1071570"/>
          </a:xfrm>
          <a:solidFill>
            <a:schemeClr val="accent6">
              <a:lumMod val="75000"/>
            </a:schemeClr>
          </a:solidFill>
        </p:grpSpPr>
        <p:sp>
          <p:nvSpPr>
            <p:cNvPr id="80" name="Oval 79"/>
            <p:cNvSpPr/>
            <p:nvPr/>
          </p:nvSpPr>
          <p:spPr bwMode="auto">
            <a:xfrm>
              <a:off x="3857620" y="285734"/>
              <a:ext cx="1071570" cy="107157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/>
            </a:p>
          </p:txBody>
        </p:sp>
        <p:pic>
          <p:nvPicPr>
            <p:cNvPr id="79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43372" y="597908"/>
              <a:ext cx="436957" cy="4472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5" name="TextBox 84"/>
          <p:cNvSpPr txBox="1"/>
          <p:nvPr/>
        </p:nvSpPr>
        <p:spPr bwMode="auto">
          <a:xfrm>
            <a:off x="3214678" y="4652080"/>
            <a:ext cx="243521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800" b="1" spc="300" dirty="0" smtClean="0">
                <a:solidFill>
                  <a:srgbClr val="6C0000"/>
                </a:solidFill>
                <a:latin typeface="PlazaDReg" pitchFamily="34" charset="0"/>
              </a:rPr>
              <a:t>E-MAIL</a:t>
            </a:r>
            <a:r>
              <a:rPr lang="en-US" sz="2800" b="1" spc="300" dirty="0" smtClean="0">
                <a:solidFill>
                  <a:srgbClr val="6C0000"/>
                </a:solidFill>
                <a:latin typeface="PlazaDReg" pitchFamily="34" charset="0"/>
              </a:rPr>
              <a:t> </a:t>
            </a:r>
            <a:r>
              <a:rPr lang="en-US" sz="2800" b="1" spc="300" dirty="0">
                <a:solidFill>
                  <a:srgbClr val="6C0000"/>
                </a:solidFill>
                <a:latin typeface="PlazaDReg" pitchFamily="34" charset="0"/>
              </a:rPr>
              <a:t>Marketing</a:t>
            </a:r>
            <a:endParaRPr lang="en-US" sz="2800" b="1" spc="300" baseline="30000" dirty="0">
              <a:solidFill>
                <a:srgbClr val="6C0000"/>
              </a:solidFill>
              <a:latin typeface="PlazaDReg" pitchFamily="34" charset="0"/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6929454" y="3475565"/>
            <a:ext cx="1143008" cy="1143008"/>
            <a:chOff x="3857620" y="285734"/>
            <a:chExt cx="1071570" cy="1071570"/>
          </a:xfrm>
          <a:solidFill>
            <a:schemeClr val="accent2"/>
          </a:solidFill>
        </p:grpSpPr>
        <p:sp>
          <p:nvSpPr>
            <p:cNvPr id="89" name="Oval 88"/>
            <p:cNvSpPr/>
            <p:nvPr/>
          </p:nvSpPr>
          <p:spPr bwMode="auto">
            <a:xfrm>
              <a:off x="3857620" y="285734"/>
              <a:ext cx="1071570" cy="107157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/>
            </a:p>
          </p:txBody>
        </p:sp>
        <p:pic>
          <p:nvPicPr>
            <p:cNvPr id="88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181443" y="609557"/>
              <a:ext cx="423924" cy="42392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94" name="TextBox 93"/>
          <p:cNvSpPr txBox="1"/>
          <p:nvPr/>
        </p:nvSpPr>
        <p:spPr bwMode="auto">
          <a:xfrm>
            <a:off x="6586776" y="4652080"/>
            <a:ext cx="184287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800" b="1" spc="300" dirty="0" smtClean="0">
                <a:solidFill>
                  <a:srgbClr val="6C0000"/>
                </a:solidFill>
                <a:latin typeface="PlazaDReg" pitchFamily="34" charset="0"/>
              </a:rPr>
              <a:t>E-COMMERCE</a:t>
            </a:r>
            <a:endParaRPr lang="en-US" sz="2800" b="1" spc="300" baseline="30000" dirty="0">
              <a:solidFill>
                <a:srgbClr val="6C0000"/>
              </a:solidFill>
              <a:latin typeface="PlazaDReg" pitchFamily="34" charset="0"/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 rot="5400000">
            <a:off x="1071076" y="4856370"/>
            <a:ext cx="3715835" cy="1721"/>
          </a:xfrm>
          <a:prstGeom prst="line">
            <a:avLst/>
          </a:prstGeom>
          <a:ln w="28575">
            <a:solidFill>
              <a:srgbClr val="76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>
            <a:off x="4142644" y="4855840"/>
            <a:ext cx="3714776" cy="1720"/>
          </a:xfrm>
          <a:prstGeom prst="line">
            <a:avLst/>
          </a:prstGeom>
          <a:ln w="28575">
            <a:solidFill>
              <a:srgbClr val="76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71438" y="2999312"/>
            <a:ext cx="9001156" cy="2117"/>
          </a:xfrm>
          <a:prstGeom prst="line">
            <a:avLst/>
          </a:prstGeom>
          <a:ln w="28575">
            <a:solidFill>
              <a:srgbClr val="76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8" dur="1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" dur="1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13" grpId="0"/>
      <p:bldP spid="76" grpId="0"/>
      <p:bldP spid="85" grpId="0"/>
      <p:bldP spid="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7"/>
          <p:cNvGrpSpPr>
            <a:grpSpLocks/>
          </p:cNvGrpSpPr>
          <p:nvPr/>
        </p:nvGrpSpPr>
        <p:grpSpPr bwMode="auto">
          <a:xfrm>
            <a:off x="3833677" y="285729"/>
            <a:ext cx="1731778" cy="1785951"/>
            <a:chOff x="1475656" y="3628703"/>
            <a:chExt cx="621137" cy="621137"/>
          </a:xfrm>
          <a:solidFill>
            <a:schemeClr val="accent1"/>
          </a:solidFill>
          <a:effectLst/>
        </p:grpSpPr>
        <p:sp>
          <p:nvSpPr>
            <p:cNvPr id="32" name="Oval 31"/>
            <p:cNvSpPr/>
            <p:nvPr/>
          </p:nvSpPr>
          <p:spPr>
            <a:xfrm>
              <a:off x="1475656" y="3628703"/>
              <a:ext cx="621137" cy="62113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/>
            </a:p>
          </p:txBody>
        </p:sp>
        <p:pic>
          <p:nvPicPr>
            <p:cNvPr id="33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61998" y="3800042"/>
              <a:ext cx="248455" cy="24275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4" name="Curved Up Ribbon 13"/>
          <p:cNvSpPr>
            <a:spLocks noChangeArrowheads="1"/>
          </p:cNvSpPr>
          <p:nvPr/>
        </p:nvSpPr>
        <p:spPr bwMode="auto">
          <a:xfrm>
            <a:off x="2786050" y="1500175"/>
            <a:ext cx="3827032" cy="1071569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1571604" y="2857496"/>
            <a:ext cx="62151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14414" y="3891699"/>
            <a:ext cx="707236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3447942" y="1568224"/>
            <a:ext cx="2501840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rgbClr val="D09E00"/>
                </a:solidFill>
                <a:latin typeface="PlazaDReg" pitchFamily="34" charset="0"/>
              </a:rPr>
              <a:t>Social Marketing</a:t>
            </a:r>
            <a:endParaRPr lang="en-US" sz="3600" baseline="30000" dirty="0">
              <a:solidFill>
                <a:srgbClr val="D09E00"/>
              </a:solidFill>
              <a:latin typeface="PlazaDReg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/>
      <p:bldP spid="27" grpId="0" build="p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3768919" y="214290"/>
            <a:ext cx="1731775" cy="1714513"/>
            <a:chOff x="3857620" y="285734"/>
            <a:chExt cx="1071570" cy="1071570"/>
          </a:xfrm>
          <a:solidFill>
            <a:schemeClr val="accent6">
              <a:lumMod val="75000"/>
            </a:schemeClr>
          </a:solidFill>
        </p:grpSpPr>
        <p:sp>
          <p:nvSpPr>
            <p:cNvPr id="26" name="Oval 25"/>
            <p:cNvSpPr/>
            <p:nvPr/>
          </p:nvSpPr>
          <p:spPr bwMode="auto">
            <a:xfrm>
              <a:off x="3857620" y="285734"/>
              <a:ext cx="1071570" cy="107157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/>
            </a:p>
          </p:txBody>
        </p:sp>
        <p:pic>
          <p:nvPicPr>
            <p:cNvPr id="36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143372" y="571486"/>
              <a:ext cx="436957" cy="4472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3" name="Curved Up Ribbon 12"/>
          <p:cNvSpPr>
            <a:spLocks noChangeArrowheads="1"/>
          </p:cNvSpPr>
          <p:nvPr/>
        </p:nvSpPr>
        <p:spPr bwMode="auto">
          <a:xfrm>
            <a:off x="2786050" y="1428737"/>
            <a:ext cx="3643338" cy="1071570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34" name="TextBox 33"/>
          <p:cNvSpPr txBox="1"/>
          <p:nvPr/>
        </p:nvSpPr>
        <p:spPr bwMode="auto">
          <a:xfrm>
            <a:off x="3473073" y="1500174"/>
            <a:ext cx="2288640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3600" dirty="0" smtClean="0">
                <a:solidFill>
                  <a:srgbClr val="D09E00"/>
                </a:solidFill>
                <a:latin typeface="PlazaDReg" pitchFamily="34" charset="0"/>
              </a:rPr>
              <a:t>E-MAIL</a:t>
            </a:r>
            <a:r>
              <a:rPr lang="en-US" sz="3600" dirty="0" smtClean="0">
                <a:solidFill>
                  <a:srgbClr val="D09E00"/>
                </a:solidFill>
                <a:latin typeface="PlazaDReg" pitchFamily="34" charset="0"/>
              </a:rPr>
              <a:t> </a:t>
            </a:r>
            <a:r>
              <a:rPr lang="en-US" sz="3600" dirty="0">
                <a:solidFill>
                  <a:srgbClr val="D09E00"/>
                </a:solidFill>
                <a:latin typeface="PlazaDReg" pitchFamily="34" charset="0"/>
              </a:rPr>
              <a:t>Marketing</a:t>
            </a:r>
            <a:endParaRPr lang="en-US" sz="3600" baseline="30000" dirty="0">
              <a:solidFill>
                <a:srgbClr val="D09E00"/>
              </a:solidFill>
              <a:latin typeface="PlazaDReg" pitchFamily="34" charset="0"/>
            </a:endParaRPr>
          </a:p>
        </p:txBody>
      </p:sp>
      <p:sp>
        <p:nvSpPr>
          <p:cNvPr id="39" name="TextBox 38"/>
          <p:cNvSpPr txBox="1"/>
          <p:nvPr/>
        </p:nvSpPr>
        <p:spPr bwMode="auto">
          <a:xfrm>
            <a:off x="1571604" y="2955193"/>
            <a:ext cx="62151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214414" y="3891699"/>
            <a:ext cx="707236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4" grpId="0"/>
      <p:bldP spid="39" grpId="0"/>
      <p:bldP spid="4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3777549" y="285728"/>
            <a:ext cx="1588902" cy="1643075"/>
            <a:chOff x="3857620" y="285734"/>
            <a:chExt cx="1071570" cy="1071570"/>
          </a:xfrm>
          <a:solidFill>
            <a:schemeClr val="accent2"/>
          </a:solidFill>
        </p:grpSpPr>
        <p:sp>
          <p:nvSpPr>
            <p:cNvPr id="30" name="Oval 29"/>
            <p:cNvSpPr/>
            <p:nvPr/>
          </p:nvSpPr>
          <p:spPr bwMode="auto">
            <a:xfrm>
              <a:off x="3857620" y="285734"/>
              <a:ext cx="1071570" cy="107157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/>
            </a:p>
          </p:txBody>
        </p:sp>
        <p:pic>
          <p:nvPicPr>
            <p:cNvPr id="36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181443" y="571486"/>
              <a:ext cx="423924" cy="42392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TextBox 20"/>
          <p:cNvSpPr txBox="1"/>
          <p:nvPr/>
        </p:nvSpPr>
        <p:spPr bwMode="auto">
          <a:xfrm>
            <a:off x="1321571" y="2883755"/>
            <a:ext cx="650085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14414" y="3891699"/>
            <a:ext cx="707236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D2403"/>
              </a:buClr>
              <a:buFont typeface="Wingdings" pitchFamily="2" charset="2"/>
              <a:buChar char="q"/>
              <a:defRPr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3" name="Curved Up Ribbon 12"/>
          <p:cNvSpPr>
            <a:spLocks noChangeArrowheads="1"/>
          </p:cNvSpPr>
          <p:nvPr/>
        </p:nvSpPr>
        <p:spPr bwMode="auto">
          <a:xfrm>
            <a:off x="2786050" y="1428737"/>
            <a:ext cx="3571900" cy="1000132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3661110" y="1496785"/>
            <a:ext cx="182178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3600" dirty="0" smtClean="0">
                <a:solidFill>
                  <a:srgbClr val="D09E00"/>
                </a:solidFill>
                <a:latin typeface="PlazaDReg" pitchFamily="34" charset="0"/>
              </a:rPr>
              <a:t>E-COMMERCE</a:t>
            </a:r>
            <a:endParaRPr lang="en-US" sz="3600" baseline="30000" dirty="0">
              <a:solidFill>
                <a:srgbClr val="D09E00"/>
              </a:solidFill>
              <a:latin typeface="PlazaDReg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build="p"/>
      <p:bldP spid="13" grpId="0" animBg="1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Curved Up Ribbon 36"/>
          <p:cNvSpPr>
            <a:spLocks noChangeArrowheads="1"/>
          </p:cNvSpPr>
          <p:nvPr/>
        </p:nvSpPr>
        <p:spPr bwMode="auto">
          <a:xfrm>
            <a:off x="3214678" y="4381507"/>
            <a:ext cx="2643206" cy="904881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44" name="Curved Up Ribbon 43"/>
          <p:cNvSpPr>
            <a:spLocks noChangeArrowheads="1"/>
          </p:cNvSpPr>
          <p:nvPr/>
        </p:nvSpPr>
        <p:spPr bwMode="auto">
          <a:xfrm>
            <a:off x="6072198" y="4381507"/>
            <a:ext cx="2643206" cy="976319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 dirty="0">
              <a:ea typeface="ヒラギノ角ゴ ProN W3" charset="0"/>
            </a:endParaRPr>
          </a:p>
        </p:txBody>
      </p:sp>
      <p:sp>
        <p:nvSpPr>
          <p:cNvPr id="31" name="Curved Up Ribbon 30"/>
          <p:cNvSpPr>
            <a:spLocks noChangeArrowheads="1"/>
          </p:cNvSpPr>
          <p:nvPr/>
        </p:nvSpPr>
        <p:spPr bwMode="auto">
          <a:xfrm>
            <a:off x="428596" y="4381509"/>
            <a:ext cx="2643206" cy="904879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30" name="Curved Up Ribbon 29"/>
          <p:cNvSpPr>
            <a:spLocks noChangeArrowheads="1"/>
          </p:cNvSpPr>
          <p:nvPr/>
        </p:nvSpPr>
        <p:spPr bwMode="auto">
          <a:xfrm>
            <a:off x="2181574" y="428604"/>
            <a:ext cx="4533567" cy="1143008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grpSp>
        <p:nvGrpSpPr>
          <p:cNvPr id="56" name="Group 55"/>
          <p:cNvGrpSpPr>
            <a:grpSpLocks/>
          </p:cNvGrpSpPr>
          <p:nvPr/>
        </p:nvGrpSpPr>
        <p:grpSpPr bwMode="auto">
          <a:xfrm>
            <a:off x="3687738" y="4435724"/>
            <a:ext cx="1697086" cy="605192"/>
            <a:chOff x="1177635" y="4659133"/>
            <a:chExt cx="1666173" cy="606092"/>
          </a:xfrm>
        </p:grpSpPr>
        <p:sp>
          <p:nvSpPr>
            <p:cNvPr id="57" name="TextBox 56"/>
            <p:cNvSpPr txBox="1"/>
            <p:nvPr/>
          </p:nvSpPr>
          <p:spPr>
            <a:xfrm>
              <a:off x="1177635" y="4659133"/>
              <a:ext cx="1666173" cy="3082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rgbClr val="FFC000"/>
                  </a:solidFill>
                  <a:latin typeface="Century Gothic" pitchFamily="34" charset="0"/>
                </a:rPr>
                <a:t>MULYO AYEM</a:t>
              </a:r>
              <a:endParaRPr lang="en-US" sz="1400" b="1" dirty="0">
                <a:solidFill>
                  <a:srgbClr val="FFC000"/>
                </a:solidFill>
                <a:latin typeface="Century Gothic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177635" y="4956991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solidFill>
                    <a:srgbClr val="FFC000"/>
                  </a:solidFill>
                  <a:latin typeface="+mj-lt"/>
                  <a:cs typeface="+mn-cs"/>
                </a:rPr>
                <a:t>Marketing</a:t>
              </a:r>
              <a:endParaRPr lang="en-US" sz="1400" i="1" dirty="0">
                <a:solidFill>
                  <a:srgbClr val="FFC000"/>
                </a:solidFill>
                <a:latin typeface="+mj-lt"/>
                <a:cs typeface="+mn-cs"/>
              </a:endParaRPr>
            </a:p>
          </p:txBody>
        </p:sp>
      </p:grpSp>
      <p:grpSp>
        <p:nvGrpSpPr>
          <p:cNvPr id="63" name="Group 62"/>
          <p:cNvGrpSpPr>
            <a:grpSpLocks/>
          </p:cNvGrpSpPr>
          <p:nvPr/>
        </p:nvGrpSpPr>
        <p:grpSpPr bwMode="auto">
          <a:xfrm>
            <a:off x="6545258" y="4435726"/>
            <a:ext cx="1697086" cy="605192"/>
            <a:chOff x="1177635" y="4795609"/>
            <a:chExt cx="1666173" cy="606090"/>
          </a:xfrm>
        </p:grpSpPr>
        <p:sp>
          <p:nvSpPr>
            <p:cNvPr id="64" name="TextBox 63"/>
            <p:cNvSpPr txBox="1"/>
            <p:nvPr/>
          </p:nvSpPr>
          <p:spPr>
            <a:xfrm>
              <a:off x="1177635" y="4795609"/>
              <a:ext cx="1666173" cy="3082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rgbClr val="FFC000"/>
                  </a:solidFill>
                  <a:latin typeface="Century Gothic" pitchFamily="34" charset="0"/>
                </a:rPr>
                <a:t>SUGIH SLAMET</a:t>
              </a:r>
              <a:endParaRPr lang="en-US" sz="1400" b="1" dirty="0">
                <a:solidFill>
                  <a:srgbClr val="FFC000"/>
                </a:solidFill>
                <a:latin typeface="Century Gothic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177635" y="5093465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solidFill>
                    <a:srgbClr val="FFC000"/>
                  </a:solidFill>
                  <a:latin typeface="+mj-lt"/>
                </a:rPr>
                <a:t>Creative</a:t>
              </a:r>
              <a:endParaRPr lang="en-US" sz="1400" i="1" dirty="0">
                <a:solidFill>
                  <a:srgbClr val="FFC000"/>
                </a:solidFill>
                <a:latin typeface="+mj-lt"/>
                <a:cs typeface="+mn-cs"/>
              </a:endParaRPr>
            </a:p>
          </p:txBody>
        </p: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928662" y="4476754"/>
            <a:ext cx="1697086" cy="605192"/>
            <a:chOff x="1177635" y="4659133"/>
            <a:chExt cx="1666173" cy="606092"/>
          </a:xfrm>
        </p:grpSpPr>
        <p:sp>
          <p:nvSpPr>
            <p:cNvPr id="11" name="TextBox 10"/>
            <p:cNvSpPr txBox="1"/>
            <p:nvPr/>
          </p:nvSpPr>
          <p:spPr>
            <a:xfrm>
              <a:off x="1177635" y="4659133"/>
              <a:ext cx="1666173" cy="3082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rgbClr val="FFC000"/>
                  </a:solidFill>
                  <a:latin typeface="Century Gothic" pitchFamily="34" charset="0"/>
                </a:rPr>
                <a:t>MAGHFUR AMIN</a:t>
              </a:r>
              <a:endParaRPr lang="en-US" sz="1400" b="1" dirty="0">
                <a:solidFill>
                  <a:srgbClr val="FFC000"/>
                </a:solidFill>
                <a:latin typeface="Century Gothic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77635" y="4956991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>
                  <a:solidFill>
                    <a:srgbClr val="FFC000"/>
                  </a:solidFill>
                  <a:latin typeface="+mj-lt"/>
                  <a:cs typeface="+mn-cs"/>
                </a:rPr>
                <a:t>Senior </a:t>
              </a:r>
              <a:r>
                <a:rPr lang="en-US" sz="1400" i="1" dirty="0" smtClean="0">
                  <a:solidFill>
                    <a:srgbClr val="FFC000"/>
                  </a:solidFill>
                  <a:latin typeface="+mj-lt"/>
                  <a:cs typeface="+mn-cs"/>
                </a:rPr>
                <a:t>Designer</a:t>
              </a:r>
              <a:endParaRPr lang="en-US" sz="1400" i="1" dirty="0">
                <a:solidFill>
                  <a:srgbClr val="FFC000"/>
                </a:solidFill>
                <a:latin typeface="+mj-lt"/>
                <a:cs typeface="+mn-cs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14348" y="5395381"/>
            <a:ext cx="200026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/>
              <a:t>Lorem ipsum dolor sit amet, consectetuer adipiscing elit, sed diam nonummy </a:t>
            </a:r>
            <a:r>
              <a:rPr lang="id-ID" sz="1400" dirty="0" smtClean="0"/>
              <a:t>nibh euismod</a:t>
            </a:r>
            <a:r>
              <a:rPr lang="en-US" sz="1400" dirty="0" smtClean="0"/>
              <a:t>.</a:t>
            </a:r>
            <a:endParaRPr lang="en-US" sz="1400" b="1" dirty="0">
              <a:latin typeface="Signika Negative" pitchFamily="2" charset="0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14678" y="454863"/>
            <a:ext cx="24625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PlazaDReg" pitchFamily="34" charset="0"/>
              </a:rPr>
              <a:t>Creative</a:t>
            </a:r>
            <a:r>
              <a:rPr lang="en-US" sz="4800" dirty="0" smtClean="0">
                <a:latin typeface="PlazaDReg" pitchFamily="34" charset="0"/>
              </a:rPr>
              <a:t> </a:t>
            </a:r>
            <a:r>
              <a:rPr lang="en-US" sz="4800" dirty="0" smtClean="0">
                <a:solidFill>
                  <a:srgbClr val="FFC000"/>
                </a:solidFill>
                <a:latin typeface="PlazaDReg" pitchFamily="34" charset="0"/>
              </a:rPr>
              <a:t>Team</a:t>
            </a:r>
            <a:endParaRPr lang="id-ID" sz="4800" dirty="0">
              <a:solidFill>
                <a:srgbClr val="FFC000"/>
              </a:solidFill>
              <a:latin typeface="PlazaDReg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500430" y="5395381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/>
              <a:t>Lorem ipsum dolor sit amet, consectetuer adipiscing elit, sed diam nonummy nibh euismod</a:t>
            </a:r>
            <a:r>
              <a:rPr lang="en-US" sz="1400" dirty="0"/>
              <a:t>.</a:t>
            </a:r>
            <a:endParaRPr lang="en-US" sz="1400" b="1" dirty="0">
              <a:latin typeface="Signika Negative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357950" y="5395381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/>
              <a:t>Lorem ipsum dolor sit amet, consectetuer adipiscing elit, sed diam nonummy nibh euismod</a:t>
            </a:r>
            <a:r>
              <a:rPr lang="en-US" sz="1400" dirty="0"/>
              <a:t>.</a:t>
            </a:r>
            <a:endParaRPr lang="en-US" sz="1400" b="1" dirty="0">
              <a:latin typeface="Signika Negative" pitchFamily="2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785786" y="2276770"/>
            <a:ext cx="1912826" cy="1995136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rgbClr val="3B1C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Oval 27"/>
          <p:cNvSpPr/>
          <p:nvPr/>
        </p:nvSpPr>
        <p:spPr bwMode="auto">
          <a:xfrm>
            <a:off x="6500826" y="2428729"/>
            <a:ext cx="1841388" cy="1843177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rgbClr val="3B1C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Oval 28"/>
          <p:cNvSpPr/>
          <p:nvPr/>
        </p:nvSpPr>
        <p:spPr bwMode="auto">
          <a:xfrm>
            <a:off x="3643306" y="2285993"/>
            <a:ext cx="1907125" cy="1959234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rgbClr val="3B1C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4" grpId="0" animBg="1"/>
      <p:bldP spid="31" grpId="0" animBg="1"/>
      <p:bldP spid="30" grpId="0" animBg="1"/>
      <p:bldP spid="13" grpId="0"/>
      <p:bldP spid="47" grpId="0"/>
      <p:bldP spid="59" grpId="0"/>
      <p:bldP spid="66" grpId="0"/>
      <p:bldP spid="27" grpId="0" animBg="1"/>
      <p:bldP spid="28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rved Up Ribbon 41"/>
          <p:cNvSpPr>
            <a:spLocks noChangeArrowheads="1"/>
          </p:cNvSpPr>
          <p:nvPr/>
        </p:nvSpPr>
        <p:spPr bwMode="auto">
          <a:xfrm>
            <a:off x="142844" y="4000504"/>
            <a:ext cx="3857652" cy="1309697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527016" y="667248"/>
            <a:ext cx="3044852" cy="319038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28575">
            <a:solidFill>
              <a:srgbClr val="3B1C0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643306" y="666732"/>
            <a:ext cx="5286412" cy="36195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rgbClr val="4D2403"/>
                </a:solidFill>
              </a:rPr>
              <a:t>Lorem ipsum dolor sit amet, consectetuer adipiscing elit, sed diam nonummy nibh euismod tincidunt ut</a:t>
            </a:r>
            <a:r>
              <a:rPr lang="en-US" sz="1300" dirty="0" smtClean="0">
                <a:solidFill>
                  <a:srgbClr val="4D2403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300" dirty="0" smtClean="0">
                <a:solidFill>
                  <a:srgbClr val="4D2403"/>
                </a:solidFill>
              </a:rPr>
              <a:t>L</a:t>
            </a:r>
            <a:r>
              <a:rPr lang="id-ID" sz="1300" dirty="0" smtClean="0">
                <a:solidFill>
                  <a:srgbClr val="4D2403"/>
                </a:solidFill>
              </a:rPr>
              <a:t>aoreet dolore magna aliquam erat volutpat</a:t>
            </a:r>
            <a:r>
              <a:rPr lang="en-US" sz="1300" dirty="0" smtClean="0">
                <a:solidFill>
                  <a:srgbClr val="4D2403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300" dirty="0" smtClean="0">
              <a:solidFill>
                <a:srgbClr val="4D2403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rgbClr val="4D2403"/>
                </a:solidFill>
              </a:rPr>
              <a:t>Lorem ipsum dolor sit amet, consectetuer adipiscing elit, sed diam nonummy nibh euismod tincidunt ut laoreet dolore magna aliquam erat volutpat</a:t>
            </a:r>
            <a:r>
              <a:rPr lang="en-US" sz="1300" dirty="0" smtClean="0">
                <a:solidFill>
                  <a:srgbClr val="4D2403"/>
                </a:solidFill>
              </a:rPr>
              <a:t>. 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300" dirty="0" smtClean="0">
              <a:solidFill>
                <a:srgbClr val="4D2403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rgbClr val="4D2403"/>
                </a:solidFill>
              </a:rPr>
              <a:t>Lorem ipsum dolor sit amet, consectetuer adipiscing elit, sed diam nonummy nibh euismod tincidunt ut laoreet dolore magna aliquam erat volutpat</a:t>
            </a:r>
            <a:endParaRPr lang="en-US" sz="1300" dirty="0">
              <a:solidFill>
                <a:srgbClr val="4D2403"/>
              </a:solidFill>
              <a:latin typeface="+mj-lt"/>
              <a:cs typeface="Oswald Light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678629" y="4191006"/>
            <a:ext cx="2786082" cy="95885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solidFill>
                  <a:srgbClr val="FFC000"/>
                </a:solidFill>
                <a:latin typeface="Century Gothic" pitchFamily="34" charset="0"/>
                <a:cs typeface="Oswald Light"/>
              </a:rPr>
              <a:t>MAGHFUR </a:t>
            </a:r>
            <a:r>
              <a:rPr lang="en-US" sz="2400" b="1" dirty="0" smtClean="0">
                <a:solidFill>
                  <a:srgbClr val="FFC000"/>
                </a:solidFill>
                <a:latin typeface="Century Gothic" pitchFamily="34" charset="0"/>
                <a:cs typeface="Oswald Light"/>
              </a:rPr>
              <a:t>AMIN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800" i="1" dirty="0" smtClean="0">
                <a:solidFill>
                  <a:srgbClr val="FFC000"/>
                </a:solidFill>
                <a:latin typeface="+mj-lt"/>
                <a:cs typeface="Oswald Light"/>
              </a:rPr>
              <a:t>- Senior Designer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143372" y="4000504"/>
            <a:ext cx="485778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1200B"/>
              </a:buClr>
              <a:defRPr/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Experience 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1200B"/>
              </a:buClr>
              <a:defRPr/>
            </a:pPr>
            <a:endParaRPr lang="en-US" sz="13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41200B"/>
              </a:buClr>
              <a:buFont typeface="Wingdings" pitchFamily="2" charset="2"/>
              <a:buChar char="ü"/>
              <a:defRPr/>
            </a:pP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3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</a:t>
            </a:r>
          </a:p>
          <a:p>
            <a:pPr marL="171450" indent="-171450">
              <a:buClr>
                <a:srgbClr val="41200B"/>
              </a:buClr>
              <a:buFont typeface="Wingdings" pitchFamily="2" charset="2"/>
              <a:buChar char="ü"/>
              <a:defRPr/>
            </a:pP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</a:t>
            </a: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popular </a:t>
            </a: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belief </a:t>
            </a: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 simply random text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1200B"/>
              </a:buClr>
              <a:buFont typeface="Wingdings" pitchFamily="2" charset="2"/>
              <a:buChar char="ü"/>
              <a:defRPr/>
            </a:pP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</a:t>
            </a: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to popular </a:t>
            </a: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belief</a:t>
            </a:r>
            <a:endParaRPr lang="en-US" sz="13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41200B"/>
              </a:buClr>
              <a:buFont typeface="Wingdings" pitchFamily="2" charset="2"/>
              <a:buChar char="ü"/>
              <a:defRPr/>
            </a:pP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</a:t>
            </a: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text</a:t>
            </a:r>
            <a:endParaRPr lang="en-US" sz="13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3500430" y="571480"/>
            <a:ext cx="5500726" cy="2117"/>
          </a:xfrm>
          <a:prstGeom prst="line">
            <a:avLst/>
          </a:prstGeom>
          <a:solidFill>
            <a:srgbClr val="6C0000"/>
          </a:solidFill>
          <a:ln w="28575" cmpd="thickThin">
            <a:solidFill>
              <a:srgbClr val="6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500430" y="3807885"/>
            <a:ext cx="5500726" cy="2117"/>
          </a:xfrm>
          <a:prstGeom prst="line">
            <a:avLst/>
          </a:prstGeom>
          <a:solidFill>
            <a:srgbClr val="6C0000"/>
          </a:solidFill>
          <a:ln w="28575" cmpd="thickThin">
            <a:solidFill>
              <a:srgbClr val="6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2" grpId="0" animBg="1"/>
      <p:bldP spid="11" grpId="0"/>
      <p:bldP spid="12" grpId="0"/>
      <p:bldP spid="3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rved Up Ribbon 16"/>
          <p:cNvSpPr>
            <a:spLocks noChangeArrowheads="1"/>
          </p:cNvSpPr>
          <p:nvPr/>
        </p:nvSpPr>
        <p:spPr bwMode="auto">
          <a:xfrm>
            <a:off x="2071670" y="428604"/>
            <a:ext cx="4857784" cy="1357322"/>
          </a:xfrm>
          <a:prstGeom prst="ellipseRibbon2">
            <a:avLst>
              <a:gd name="adj1" fmla="val 25000"/>
              <a:gd name="adj2" fmla="val 67713"/>
              <a:gd name="adj3" fmla="val 12500"/>
            </a:avLst>
          </a:prstGeom>
          <a:solidFill>
            <a:srgbClr val="6C0000"/>
          </a:solidFill>
          <a:ln w="9525">
            <a:solidFill>
              <a:srgbClr val="CD9543"/>
            </a:solidFill>
            <a:round/>
            <a:headEnd/>
            <a:tailEnd/>
          </a:ln>
          <a:effectLst>
            <a:outerShdw dist="101600" dir="2760009" algn="tl" rotWithShape="0">
              <a:srgbClr val="808080">
                <a:alpha val="20000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3465988"/>
            <a:ext cx="8143932" cy="2677656"/>
          </a:xfrm>
          <a:prstGeom prst="rect">
            <a:avLst/>
          </a:prstGeom>
          <a:noFill/>
        </p:spPr>
        <p:txBody>
          <a:bodyPr wrap="square" numCol="2" spcCol="540000" rtlCol="0">
            <a:spAutoFit/>
          </a:bodyPr>
          <a:lstStyle/>
          <a:p>
            <a:pPr lvl="0" algn="just">
              <a:defRPr/>
            </a:pPr>
            <a:r>
              <a:rPr lang="en-US" sz="1400" dirty="0" err="1">
                <a:solidFill>
                  <a:srgbClr val="4D2403"/>
                </a:solidFill>
              </a:rPr>
              <a:t>Nullam</a:t>
            </a:r>
            <a:r>
              <a:rPr lang="en-US" sz="1400" dirty="0">
                <a:solidFill>
                  <a:srgbClr val="4D2403"/>
                </a:solidFill>
              </a:rPr>
              <a:t> a </a:t>
            </a:r>
            <a:r>
              <a:rPr lang="en-US" sz="1400" dirty="0" err="1">
                <a:solidFill>
                  <a:srgbClr val="4D2403"/>
                </a:solidFill>
              </a:rPr>
              <a:t>orci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tellus.Nunc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sed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tellus</a:t>
            </a:r>
            <a:r>
              <a:rPr lang="en-US" sz="1400" dirty="0">
                <a:solidFill>
                  <a:srgbClr val="4D2403"/>
                </a:solidFill>
              </a:rPr>
              <a:t> quam. </a:t>
            </a:r>
            <a:r>
              <a:rPr lang="en-US" sz="1400" dirty="0" err="1">
                <a:solidFill>
                  <a:srgbClr val="4D2403"/>
                </a:solidFill>
              </a:rPr>
              <a:t>Duis</a:t>
            </a:r>
            <a:r>
              <a:rPr lang="en-US" sz="1400" dirty="0">
                <a:solidFill>
                  <a:srgbClr val="4D2403"/>
                </a:solidFill>
              </a:rPr>
              <a:t> quam </a:t>
            </a:r>
            <a:r>
              <a:rPr lang="en-US" sz="1400" dirty="0" err="1">
                <a:solidFill>
                  <a:srgbClr val="4D2403"/>
                </a:solidFill>
              </a:rPr>
              <a:t>augue</a:t>
            </a:r>
            <a:r>
              <a:rPr lang="en-US" sz="1400" dirty="0">
                <a:solidFill>
                  <a:srgbClr val="4D2403"/>
                </a:solidFill>
              </a:rPr>
              <a:t>, </a:t>
            </a:r>
            <a:r>
              <a:rPr lang="en-US" sz="1400" dirty="0" err="1">
                <a:solidFill>
                  <a:srgbClr val="4D2403"/>
                </a:solidFill>
              </a:rPr>
              <a:t>malesuada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convallis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nec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r>
              <a:rPr lang="en-US" sz="1400" dirty="0" err="1">
                <a:solidFill>
                  <a:srgbClr val="4D2403"/>
                </a:solidFill>
              </a:rPr>
              <a:t>Donec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pellentesque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faucibus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sapien</a:t>
            </a:r>
            <a:r>
              <a:rPr lang="en-US" sz="1400" dirty="0">
                <a:solidFill>
                  <a:srgbClr val="4D2403"/>
                </a:solidFill>
              </a:rPr>
              <a:t>, </a:t>
            </a:r>
            <a:r>
              <a:rPr lang="en-US" sz="1400" dirty="0" err="1">
                <a:solidFill>
                  <a:srgbClr val="4D2403"/>
                </a:solidFill>
              </a:rPr>
              <a:t>quis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scelerisque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sem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interdum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r>
              <a:rPr lang="en-US" sz="1400" dirty="0" err="1">
                <a:solidFill>
                  <a:srgbClr val="4D2403"/>
                </a:solidFill>
              </a:rPr>
              <a:t>Suspendisse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 magna </a:t>
            </a:r>
            <a:r>
              <a:rPr lang="en-US" sz="1400" dirty="0" err="1">
                <a:solidFill>
                  <a:srgbClr val="4D2403"/>
                </a:solidFill>
              </a:rPr>
              <a:t>justo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</a:p>
          <a:p>
            <a:pPr lvl="0" algn="just">
              <a:defRPr/>
            </a:pPr>
            <a:endParaRPr lang="en-US" sz="1400" dirty="0">
              <a:solidFill>
                <a:srgbClr val="4D2403"/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rgbClr val="4D2403"/>
                </a:solidFill>
              </a:rPr>
              <a:t>Nunc</a:t>
            </a:r>
            <a:r>
              <a:rPr lang="en-US" sz="1400" dirty="0">
                <a:solidFill>
                  <a:srgbClr val="4D2403"/>
                </a:solidFill>
              </a:rPr>
              <a:t> id </a:t>
            </a:r>
            <a:r>
              <a:rPr lang="en-US" sz="1400" dirty="0" err="1">
                <a:solidFill>
                  <a:srgbClr val="4D2403"/>
                </a:solidFill>
              </a:rPr>
              <a:t>diam</a:t>
            </a:r>
            <a:r>
              <a:rPr lang="en-US" sz="1400" dirty="0">
                <a:solidFill>
                  <a:srgbClr val="4D2403"/>
                </a:solidFill>
              </a:rPr>
              <a:t> dui. </a:t>
            </a:r>
            <a:r>
              <a:rPr lang="en-US" sz="1400" dirty="0" err="1">
                <a:solidFill>
                  <a:srgbClr val="4D2403"/>
                </a:solidFill>
              </a:rPr>
              <a:t>Vivamus</a:t>
            </a:r>
            <a:r>
              <a:rPr lang="en-US" sz="1400" dirty="0">
                <a:solidFill>
                  <a:srgbClr val="4D2403"/>
                </a:solidFill>
              </a:rPr>
              <a:t> non </a:t>
            </a:r>
            <a:r>
              <a:rPr lang="en-US" sz="1400" dirty="0" err="1">
                <a:solidFill>
                  <a:srgbClr val="4D2403"/>
                </a:solidFill>
              </a:rPr>
              <a:t>orci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mauris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r>
              <a:rPr lang="es-ES" sz="1400" dirty="0">
                <a:solidFill>
                  <a:srgbClr val="4D2403"/>
                </a:solidFill>
              </a:rPr>
              <a:t>Nunc </a:t>
            </a:r>
            <a:r>
              <a:rPr lang="es-ES" sz="1400" dirty="0" err="1">
                <a:solidFill>
                  <a:srgbClr val="4D2403"/>
                </a:solidFill>
              </a:rPr>
              <a:t>cursus</a:t>
            </a:r>
            <a:r>
              <a:rPr lang="es-ES" sz="1400" dirty="0">
                <a:solidFill>
                  <a:srgbClr val="4D2403"/>
                </a:solidFill>
              </a:rPr>
              <a:t> libero </a:t>
            </a:r>
            <a:r>
              <a:rPr lang="es-ES" sz="1400" dirty="0" err="1">
                <a:solidFill>
                  <a:srgbClr val="4D2403"/>
                </a:solidFill>
              </a:rPr>
              <a:t>velit</a:t>
            </a:r>
            <a:r>
              <a:rPr lang="es-ES" sz="1400" dirty="0">
                <a:solidFill>
                  <a:srgbClr val="4D2403"/>
                </a:solidFill>
              </a:rPr>
              <a:t>, </a:t>
            </a:r>
            <a:r>
              <a:rPr lang="es-ES" sz="1400" dirty="0" err="1">
                <a:solidFill>
                  <a:srgbClr val="4D2403"/>
                </a:solidFill>
              </a:rPr>
              <a:t>eget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tempor</a:t>
            </a:r>
            <a:r>
              <a:rPr lang="es-ES" sz="1400" dirty="0">
                <a:solidFill>
                  <a:srgbClr val="4D2403"/>
                </a:solidFill>
              </a:rPr>
              <a:t> nunc. </a:t>
            </a:r>
            <a:r>
              <a:rPr lang="es-ES" sz="1400" dirty="0" err="1">
                <a:solidFill>
                  <a:srgbClr val="4D2403"/>
                </a:solidFill>
              </a:rPr>
              <a:t>Nulla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facilisi</a:t>
            </a:r>
            <a:r>
              <a:rPr lang="es-ES" sz="1400" dirty="0">
                <a:solidFill>
                  <a:srgbClr val="4D2403"/>
                </a:solidFill>
              </a:rPr>
              <a:t>. </a:t>
            </a:r>
            <a:r>
              <a:rPr lang="es-ES" sz="1400" dirty="0" err="1">
                <a:solidFill>
                  <a:srgbClr val="4D2403"/>
                </a:solidFill>
              </a:rPr>
              <a:t>Etiam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eget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faucibus</a:t>
            </a:r>
            <a:r>
              <a:rPr lang="es-ES" sz="1400" dirty="0">
                <a:solidFill>
                  <a:srgbClr val="4D2403"/>
                </a:solidFill>
              </a:rPr>
              <a:t> leo. </a:t>
            </a:r>
            <a:endParaRPr lang="es-ES" sz="1400" dirty="0" smtClean="0">
              <a:solidFill>
                <a:srgbClr val="4D2403"/>
              </a:solidFill>
            </a:endParaRPr>
          </a:p>
          <a:p>
            <a:pPr lvl="0">
              <a:defRPr/>
            </a:pPr>
            <a:endParaRPr lang="es-ES" sz="1400" dirty="0">
              <a:solidFill>
                <a:srgbClr val="4D2403"/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rgbClr val="4D2403"/>
                </a:solidFill>
              </a:rPr>
              <a:t>Vivamus</a:t>
            </a:r>
            <a:r>
              <a:rPr lang="es-ES" sz="1400" dirty="0" smtClean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vulputate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dui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blandit</a:t>
            </a:r>
            <a:r>
              <a:rPr lang="es-ES" sz="1400" dirty="0">
                <a:solidFill>
                  <a:srgbClr val="4D2403"/>
                </a:solidFill>
              </a:rPr>
              <a:t> ante </a:t>
            </a:r>
            <a:r>
              <a:rPr lang="es-ES" sz="1400" dirty="0" err="1">
                <a:solidFill>
                  <a:srgbClr val="4D2403"/>
                </a:solidFill>
              </a:rPr>
              <a:t>semper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eu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commodo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felis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tincidunt</a:t>
            </a:r>
            <a:r>
              <a:rPr lang="es-ES" sz="1400" dirty="0">
                <a:solidFill>
                  <a:srgbClr val="4D2403"/>
                </a:solidFill>
              </a:rPr>
              <a:t>. </a:t>
            </a:r>
            <a:endParaRPr lang="es-ES" sz="1400" dirty="0" smtClean="0">
              <a:solidFill>
                <a:srgbClr val="4D2403"/>
              </a:solidFill>
            </a:endParaRPr>
          </a:p>
          <a:p>
            <a:pPr lvl="0">
              <a:defRPr/>
            </a:pPr>
            <a:endParaRPr lang="es-ES" sz="1400" dirty="0">
              <a:solidFill>
                <a:srgbClr val="4D2403"/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rgbClr val="4D2403"/>
                </a:solidFill>
              </a:rPr>
              <a:t>Nulla</a:t>
            </a:r>
            <a:r>
              <a:rPr lang="es-ES" sz="1400" dirty="0" smtClean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nec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elit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nec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ipsum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suscipit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tempor</a:t>
            </a:r>
            <a:r>
              <a:rPr lang="es-ES" sz="1400" dirty="0">
                <a:solidFill>
                  <a:srgbClr val="4D2403"/>
                </a:solidFill>
              </a:rPr>
              <a:t>. </a:t>
            </a:r>
            <a:r>
              <a:rPr lang="en-US" sz="1400" dirty="0" err="1">
                <a:solidFill>
                  <a:srgbClr val="4D2403"/>
                </a:solidFill>
              </a:rPr>
              <a:t>Aenean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libero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odio</a:t>
            </a:r>
            <a:r>
              <a:rPr lang="en-US" sz="1400" dirty="0">
                <a:solidFill>
                  <a:srgbClr val="4D2403"/>
                </a:solidFill>
              </a:rPr>
              <a:t>, </a:t>
            </a:r>
            <a:r>
              <a:rPr lang="en-US" sz="1400" dirty="0" err="1">
                <a:solidFill>
                  <a:srgbClr val="4D2403"/>
                </a:solidFill>
              </a:rPr>
              <a:t>vehicula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ut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accumsan</a:t>
            </a:r>
            <a:r>
              <a:rPr lang="en-US" sz="1400" dirty="0" smtClean="0">
                <a:solidFill>
                  <a:srgbClr val="4D2403"/>
                </a:solidFill>
              </a:rPr>
              <a:t>.</a:t>
            </a:r>
          </a:p>
          <a:p>
            <a:pPr lvl="0">
              <a:defRPr/>
            </a:pPr>
            <a:endParaRPr lang="en-US" sz="1400" dirty="0">
              <a:solidFill>
                <a:srgbClr val="4D2403"/>
              </a:solidFill>
            </a:endParaRPr>
          </a:p>
          <a:p>
            <a:pPr lvl="0" algn="just">
              <a:defRPr/>
            </a:pPr>
            <a:r>
              <a:rPr lang="en-US" sz="1400" dirty="0" err="1" smtClean="0">
                <a:solidFill>
                  <a:srgbClr val="4D2403"/>
                </a:solidFill>
              </a:rPr>
              <a:t>Malesuada</a:t>
            </a:r>
            <a:r>
              <a:rPr lang="en-US" sz="1400" dirty="0" smtClean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convallis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nec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r>
              <a:rPr lang="en-US" sz="1400" dirty="0" err="1">
                <a:solidFill>
                  <a:srgbClr val="4D2403"/>
                </a:solidFill>
              </a:rPr>
              <a:t>Donec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pellentesque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faucibus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sapien</a:t>
            </a:r>
            <a:r>
              <a:rPr lang="en-US" sz="1400" dirty="0">
                <a:solidFill>
                  <a:srgbClr val="4D2403"/>
                </a:solidFill>
              </a:rPr>
              <a:t>, </a:t>
            </a:r>
            <a:r>
              <a:rPr lang="en-US" sz="1400" dirty="0" err="1">
                <a:solidFill>
                  <a:srgbClr val="4D2403"/>
                </a:solidFill>
              </a:rPr>
              <a:t>quis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scelerisque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sem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interdum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r>
              <a:rPr lang="en-US" sz="1400" dirty="0" err="1">
                <a:solidFill>
                  <a:srgbClr val="4D2403"/>
                </a:solidFill>
              </a:rPr>
              <a:t>Suspendisse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eget</a:t>
            </a:r>
            <a:r>
              <a:rPr lang="en-US" sz="1400" dirty="0">
                <a:solidFill>
                  <a:srgbClr val="4D2403"/>
                </a:solidFill>
              </a:rPr>
              <a:t> magna </a:t>
            </a:r>
            <a:r>
              <a:rPr lang="en-US" sz="1400" dirty="0" err="1">
                <a:solidFill>
                  <a:srgbClr val="4D2403"/>
                </a:solidFill>
              </a:rPr>
              <a:t>justo</a:t>
            </a:r>
            <a:r>
              <a:rPr lang="en-US" sz="1400" dirty="0">
                <a:solidFill>
                  <a:srgbClr val="4D2403"/>
                </a:solidFill>
              </a:rPr>
              <a:t>. </a:t>
            </a:r>
            <a:endParaRPr lang="en-US" sz="1400" dirty="0" smtClean="0">
              <a:solidFill>
                <a:srgbClr val="4D2403"/>
              </a:solidFill>
            </a:endParaRPr>
          </a:p>
          <a:p>
            <a:pPr lvl="0" algn="just">
              <a:defRPr/>
            </a:pPr>
            <a:endParaRPr lang="en-US" sz="1400" dirty="0">
              <a:solidFill>
                <a:srgbClr val="4D2403"/>
              </a:solidFill>
            </a:endParaRPr>
          </a:p>
          <a:p>
            <a:pPr lvl="0" algn="just">
              <a:defRPr/>
            </a:pPr>
            <a:r>
              <a:rPr lang="en-US" sz="1400" dirty="0" err="1">
                <a:solidFill>
                  <a:srgbClr val="4D2403"/>
                </a:solidFill>
              </a:rPr>
              <a:t>Nullam</a:t>
            </a:r>
            <a:r>
              <a:rPr lang="en-US" sz="1400" dirty="0">
                <a:solidFill>
                  <a:srgbClr val="4D2403"/>
                </a:solidFill>
              </a:rPr>
              <a:t> a </a:t>
            </a:r>
            <a:r>
              <a:rPr lang="en-US" sz="1400" dirty="0" err="1">
                <a:solidFill>
                  <a:srgbClr val="4D2403"/>
                </a:solidFill>
              </a:rPr>
              <a:t>orci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tellus.Nunc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sed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>
                <a:solidFill>
                  <a:srgbClr val="4D2403"/>
                </a:solidFill>
              </a:rPr>
              <a:t>tellus</a:t>
            </a:r>
            <a:r>
              <a:rPr lang="en-US" sz="1400" dirty="0">
                <a:solidFill>
                  <a:srgbClr val="4D2403"/>
                </a:solidFill>
              </a:rPr>
              <a:t> quam. </a:t>
            </a:r>
            <a:r>
              <a:rPr lang="en-US" sz="1400" dirty="0" err="1">
                <a:solidFill>
                  <a:srgbClr val="4D2403"/>
                </a:solidFill>
              </a:rPr>
              <a:t>Duis</a:t>
            </a:r>
            <a:r>
              <a:rPr lang="en-US" sz="1400" dirty="0">
                <a:solidFill>
                  <a:srgbClr val="4D2403"/>
                </a:solidFill>
              </a:rPr>
              <a:t> quam </a:t>
            </a:r>
            <a:r>
              <a:rPr lang="en-US" sz="1400" dirty="0" err="1">
                <a:solidFill>
                  <a:srgbClr val="4D2403"/>
                </a:solidFill>
              </a:rPr>
              <a:t>augue</a:t>
            </a:r>
            <a:r>
              <a:rPr lang="en-US" sz="1400" dirty="0">
                <a:solidFill>
                  <a:srgbClr val="4D2403"/>
                </a:solidFill>
              </a:rPr>
              <a:t>, </a:t>
            </a:r>
            <a:r>
              <a:rPr lang="en-US" sz="1400" dirty="0" err="1">
                <a:solidFill>
                  <a:srgbClr val="4D2403"/>
                </a:solidFill>
              </a:rPr>
              <a:t>malesuada</a:t>
            </a:r>
            <a:r>
              <a:rPr lang="en-US" sz="1400" dirty="0">
                <a:solidFill>
                  <a:srgbClr val="4D2403"/>
                </a:solidFill>
              </a:rPr>
              <a:t> </a:t>
            </a:r>
            <a:r>
              <a:rPr lang="en-US" sz="1400" dirty="0" err="1" smtClean="0">
                <a:solidFill>
                  <a:srgbClr val="4D2403"/>
                </a:solidFill>
              </a:rPr>
              <a:t>eget</a:t>
            </a:r>
            <a:r>
              <a:rPr lang="en-US" sz="1400" dirty="0" smtClean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eget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tempor</a:t>
            </a:r>
            <a:r>
              <a:rPr lang="es-ES" sz="1400" dirty="0">
                <a:solidFill>
                  <a:srgbClr val="4D2403"/>
                </a:solidFill>
              </a:rPr>
              <a:t> nunc. </a:t>
            </a:r>
            <a:r>
              <a:rPr lang="es-ES" sz="1400" dirty="0" err="1">
                <a:solidFill>
                  <a:srgbClr val="4D2403"/>
                </a:solidFill>
              </a:rPr>
              <a:t>Nulla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facilisi</a:t>
            </a:r>
            <a:r>
              <a:rPr lang="es-ES" sz="1400" dirty="0">
                <a:solidFill>
                  <a:srgbClr val="4D2403"/>
                </a:solidFill>
              </a:rPr>
              <a:t>. </a:t>
            </a:r>
            <a:r>
              <a:rPr lang="es-ES" sz="1400" dirty="0" err="1" smtClean="0">
                <a:solidFill>
                  <a:srgbClr val="4D2403"/>
                </a:solidFill>
              </a:rPr>
              <a:t>Etiam</a:t>
            </a:r>
            <a:r>
              <a:rPr lang="es-ES" sz="1400" dirty="0" smtClean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eget</a:t>
            </a:r>
            <a:r>
              <a:rPr lang="es-ES" sz="1400" dirty="0">
                <a:solidFill>
                  <a:srgbClr val="4D2403"/>
                </a:solidFill>
              </a:rPr>
              <a:t> </a:t>
            </a:r>
            <a:r>
              <a:rPr lang="es-ES" sz="1400" dirty="0" err="1">
                <a:solidFill>
                  <a:srgbClr val="4D2403"/>
                </a:solidFill>
              </a:rPr>
              <a:t>faucibus</a:t>
            </a:r>
            <a:r>
              <a:rPr lang="es-ES" sz="1400" dirty="0">
                <a:solidFill>
                  <a:srgbClr val="4D2403"/>
                </a:solidFill>
              </a:rPr>
              <a:t> leo</a:t>
            </a:r>
            <a:endParaRPr lang="id-ID" sz="1400" dirty="0">
              <a:solidFill>
                <a:srgbClr val="4D240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4414" y="2068289"/>
            <a:ext cx="70009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 of classical Latin literature from 45 BC.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57488" y="614586"/>
            <a:ext cx="33316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C000"/>
                </a:solidFill>
                <a:latin typeface="PlazaDReg" pitchFamily="34" charset="0"/>
              </a:rPr>
              <a:t>2 </a:t>
            </a:r>
            <a:r>
              <a:rPr lang="en-US" sz="3600" spc="300" dirty="0" smtClean="0">
                <a:solidFill>
                  <a:srgbClr val="FFC000"/>
                </a:solidFill>
                <a:latin typeface="PlazaDReg" pitchFamily="34" charset="0"/>
              </a:rPr>
              <a:t>Column Content</a:t>
            </a:r>
            <a:endParaRPr lang="id-ID" sz="3600" spc="300" dirty="0">
              <a:solidFill>
                <a:srgbClr val="FFC000"/>
              </a:solidFill>
              <a:latin typeface="PlazaDReg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428596" y="3212513"/>
            <a:ext cx="8358246" cy="2173"/>
          </a:xfrm>
          <a:prstGeom prst="line">
            <a:avLst/>
          </a:prstGeom>
          <a:ln w="28575">
            <a:solidFill>
              <a:srgbClr val="6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28596" y="6474848"/>
            <a:ext cx="8358246" cy="2173"/>
          </a:xfrm>
          <a:prstGeom prst="line">
            <a:avLst/>
          </a:prstGeom>
          <a:ln w="28575">
            <a:solidFill>
              <a:srgbClr val="6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2333</TotalTime>
  <Words>1101</Words>
  <Application>Microsoft Office PowerPoint</Application>
  <PresentationFormat>On-screen Show (4:3)</PresentationFormat>
  <Paragraphs>130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Welcome To My Presentation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My Presentation</dc:title>
  <dc:creator>Maghfur Amin</dc:creator>
  <cp:lastModifiedBy>ASUS</cp:lastModifiedBy>
  <cp:revision>231</cp:revision>
  <dcterms:created xsi:type="dcterms:W3CDTF">2014-03-18T00:47:42Z</dcterms:created>
  <dcterms:modified xsi:type="dcterms:W3CDTF">2014-04-21T04:39:31Z</dcterms:modified>
</cp:coreProperties>
</file>