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6005"/>
    <a:srgbClr val="B88C00"/>
    <a:srgbClr val="765A00"/>
    <a:srgbClr val="FFCE33"/>
    <a:srgbClr val="82A5D0"/>
    <a:srgbClr val="6691C6"/>
    <a:srgbClr val="C25552"/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40" autoAdjust="0"/>
    <p:restoredTop sz="94660"/>
  </p:normalViewPr>
  <p:slideViewPr>
    <p:cSldViewPr>
      <p:cViewPr>
        <p:scale>
          <a:sx n="62" d="100"/>
          <a:sy n="62" d="100"/>
        </p:scale>
        <p:origin x="-136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1"/>
  <c:chart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144271232"/>
        <c:axId val="145468032"/>
      </c:barChart>
      <c:catAx>
        <c:axId val="14427123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bg1"/>
                </a:solidFill>
                <a:latin typeface="Parisian ICG" pitchFamily="2" charset="0"/>
              </a:defRPr>
            </a:pPr>
            <a:endParaRPr lang="id-ID"/>
          </a:p>
        </c:txPr>
        <c:crossAx val="145468032"/>
        <c:crosses val="autoZero"/>
        <c:auto val="1"/>
        <c:lblAlgn val="ctr"/>
        <c:lblOffset val="100"/>
      </c:catAx>
      <c:valAx>
        <c:axId val="145468032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  <a:latin typeface="Parisian ICG" pitchFamily="2" charset="0"/>
              </a:defRPr>
            </a:pPr>
            <a:endParaRPr lang="id-ID"/>
          </a:p>
        </c:txPr>
        <c:crossAx val="14427123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>
              <a:solidFill>
                <a:schemeClr val="bg1"/>
              </a:solidFill>
              <a:latin typeface="Parisian ICG" pitchFamily="2" charset="0"/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1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149980288"/>
        <c:axId val="150175744"/>
      </c:barChart>
      <c:catAx>
        <c:axId val="1499802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  <a:latin typeface="Parisian ICG" pitchFamily="2" charset="0"/>
              </a:defRPr>
            </a:pPr>
            <a:endParaRPr lang="id-ID"/>
          </a:p>
        </c:txPr>
        <c:crossAx val="150175744"/>
        <c:crosses val="autoZero"/>
        <c:auto val="1"/>
        <c:lblAlgn val="ctr"/>
        <c:lblOffset val="100"/>
      </c:catAx>
      <c:valAx>
        <c:axId val="1501757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  <a:latin typeface="Parisian ICG" pitchFamily="2" charset="0"/>
              </a:defRPr>
            </a:pPr>
            <a:endParaRPr lang="id-ID"/>
          </a:p>
        </c:txPr>
        <c:crossAx val="14998028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solidFill>
                <a:schemeClr val="bg1"/>
              </a:solidFill>
              <a:latin typeface="Parisian ICG" pitchFamily="2" charset="0"/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81507"/>
            <a:ext cx="6400800" cy="95250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571751" y="857251"/>
            <a:ext cx="3643313" cy="32385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0"/>
          </p:nvPr>
        </p:nvSpPr>
        <p:spPr>
          <a:xfrm>
            <a:off x="1071563" y="857251"/>
            <a:ext cx="4286250" cy="4762500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71501" y="1714501"/>
            <a:ext cx="7929563" cy="40957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28688" y="4095762"/>
            <a:ext cx="2428875" cy="200025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571868" y="4095755"/>
            <a:ext cx="2428875" cy="200026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6143637" y="4095762"/>
            <a:ext cx="2428875" cy="190500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1142976" y="2095510"/>
            <a:ext cx="2000264" cy="2571751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3714744" y="2000241"/>
            <a:ext cx="2000264" cy="2571751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6357950" y="2095491"/>
            <a:ext cx="2000264" cy="2571751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1214438" y="381000"/>
            <a:ext cx="7072312" cy="12382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643042" y="190477"/>
            <a:ext cx="2462229" cy="314327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357687" y="285728"/>
            <a:ext cx="2462229" cy="314327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214811" y="3714728"/>
            <a:ext cx="2462229" cy="314327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714481" y="3524251"/>
            <a:ext cx="2462229" cy="3143272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14364" y="4953012"/>
            <a:ext cx="7715272" cy="893233"/>
          </a:xfrm>
          <a:effectLst>
            <a:outerShdw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  <a:latin typeface="Parisian ICG" pitchFamily="2" charset="0"/>
              </a:rPr>
              <a:t>WELCOME TO MY PRESENTATION</a:t>
            </a:r>
            <a:endParaRPr lang="en-US" sz="3200" b="1" dirty="0">
              <a:solidFill>
                <a:schemeClr val="bg1"/>
              </a:solidFill>
              <a:latin typeface="Parisian ICG" pitchFamily="2" charset="0"/>
            </a:endParaRPr>
          </a:p>
        </p:txBody>
      </p:sp>
      <p:pic>
        <p:nvPicPr>
          <p:cNvPr id="1026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5" y="940575"/>
            <a:ext cx="3143271" cy="4103719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214282" y="372364"/>
            <a:ext cx="8715436" cy="6057032"/>
            <a:chOff x="214282" y="355473"/>
            <a:chExt cx="8715436" cy="4542774"/>
          </a:xfrm>
        </p:grpSpPr>
        <p:sp>
          <p:nvSpPr>
            <p:cNvPr id="4" name="Rectangle 3"/>
            <p:cNvSpPr/>
            <p:nvPr/>
          </p:nvSpPr>
          <p:spPr>
            <a:xfrm>
              <a:off x="214282" y="504810"/>
              <a:ext cx="8715436" cy="4286280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41680" y="355473"/>
              <a:ext cx="8460641" cy="4542774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="" xmlns:p14="http://schemas.microsoft.com/office/powerpoint/2010/main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14348" y="3143249"/>
            <a:ext cx="7715304" cy="2554545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 algn="just">
              <a:defRPr/>
            </a:pP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Nullam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a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orci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tellus.Nunc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sed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tellus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quam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.</a:t>
            </a: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r>
              <a:rPr lang="en-US" sz="1600" dirty="0" err="1" smtClean="0">
                <a:solidFill>
                  <a:schemeClr val="bg1"/>
                </a:solidFill>
                <a:latin typeface="Parisian ICG" pitchFamily="2" charset="0"/>
              </a:rPr>
              <a:t>Duis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quam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augue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malesuada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convallis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nec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Donec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pellentesque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faucibus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sapien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quis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scelerisque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sem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interdum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Suspendisse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magna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justo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. </a:t>
            </a:r>
          </a:p>
          <a:p>
            <a:pPr lvl="0" algn="just"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id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diam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dui.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Vivamus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non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orci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mauris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Nunc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cursus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libero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velit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tempor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nunc.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Nulla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facilisi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Etiam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faucibus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leo. </a:t>
            </a:r>
            <a:endParaRPr lang="es-ES" sz="16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endParaRPr lang="es-ES" sz="1600" dirty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r>
              <a:rPr lang="es-ES" sz="1600" dirty="0" err="1" smtClean="0">
                <a:solidFill>
                  <a:schemeClr val="bg1"/>
                </a:solidFill>
                <a:latin typeface="Parisian ICG" pitchFamily="2" charset="0"/>
              </a:rPr>
              <a:t>Vivamus</a:t>
            </a:r>
            <a:r>
              <a:rPr lang="es-E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vulputate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dui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blandit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ante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semper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eu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commodo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felis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Parisian ICG" pitchFamily="2" charset="0"/>
              </a:rPr>
              <a:t>tincidunt</a:t>
            </a:r>
            <a:r>
              <a:rPr lang="es-ES" sz="16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s-ES" sz="1600" dirty="0" err="1" smtClean="0">
                <a:solidFill>
                  <a:schemeClr val="bg1"/>
                </a:solidFill>
                <a:latin typeface="Parisian ICG" pitchFamily="2" charset="0"/>
              </a:rPr>
              <a:t>Nulla</a:t>
            </a:r>
            <a:r>
              <a:rPr lang="es-E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latin typeface="Parisian ICG" pitchFamily="2" charset="0"/>
              </a:rPr>
              <a:t>nec</a:t>
            </a:r>
            <a:r>
              <a:rPr lang="es-E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latin typeface="Parisian ICG" pitchFamily="2" charset="0"/>
              </a:rPr>
              <a:t>elit</a:t>
            </a:r>
            <a:r>
              <a:rPr lang="es-E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latin typeface="Parisian ICG" pitchFamily="2" charset="0"/>
              </a:rPr>
              <a:t>nec</a:t>
            </a:r>
            <a:r>
              <a:rPr lang="es-E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latin typeface="Parisian ICG" pitchFamily="2" charset="0"/>
              </a:rPr>
              <a:t>ipsum</a:t>
            </a:r>
            <a:r>
              <a:rPr lang="es-E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latin typeface="Parisian ICG" pitchFamily="2" charset="0"/>
              </a:rPr>
              <a:t>suscipit</a:t>
            </a:r>
            <a:r>
              <a:rPr lang="es-E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latin typeface="Parisian ICG" pitchFamily="2" charset="0"/>
              </a:rPr>
              <a:t>tempor</a:t>
            </a:r>
            <a:r>
              <a:rPr lang="es-ES" sz="1600" dirty="0" smtClean="0">
                <a:solidFill>
                  <a:schemeClr val="bg1"/>
                </a:solidFill>
                <a:latin typeface="Parisian ICG" pitchFamily="2" charset="0"/>
              </a:rPr>
              <a:t>. </a:t>
            </a:r>
          </a:p>
          <a:p>
            <a:pPr lvl="0" algn="just">
              <a:defRPr/>
            </a:pPr>
            <a:endParaRPr lang="es-ES" sz="1600" dirty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r>
              <a:rPr lang="en-US" sz="1600" dirty="0" err="1" smtClean="0">
                <a:solidFill>
                  <a:schemeClr val="bg1"/>
                </a:solidFill>
                <a:latin typeface="Parisian ICG" pitchFamily="2" charset="0"/>
              </a:rPr>
              <a:t>Aenean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Parisian ICG" pitchFamily="2" charset="0"/>
              </a:rPr>
              <a:t>libero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Parisian ICG" pitchFamily="2" charset="0"/>
              </a:rPr>
              <a:t>odio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600" dirty="0" err="1" smtClean="0">
                <a:solidFill>
                  <a:schemeClr val="bg1"/>
                </a:solidFill>
                <a:latin typeface="Parisian ICG" pitchFamily="2" charset="0"/>
              </a:rPr>
              <a:t>vehicula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Parisian ICG" pitchFamily="2" charset="0"/>
              </a:rPr>
              <a:t>ut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  <a:latin typeface="Parisian ICG" pitchFamily="2" charset="0"/>
              </a:rPr>
              <a:t>accumsan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.</a:t>
            </a:r>
          </a:p>
          <a:p>
            <a:pPr lvl="0" algn="just">
              <a:defRPr/>
            </a:pPr>
            <a:r>
              <a:rPr lang="en-US" sz="1600" dirty="0" err="1" smtClean="0">
                <a:solidFill>
                  <a:schemeClr val="bg1"/>
                </a:solidFill>
                <a:latin typeface="Parisian ICG" pitchFamily="2" charset="0"/>
              </a:rPr>
              <a:t>Malesuada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convallis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nec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Donec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pellentesque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faucibus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sapien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quis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scelerisque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sem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interdum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endParaRPr lang="en-US" sz="16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r>
              <a:rPr lang="en-US" sz="1600" dirty="0" err="1" smtClean="0">
                <a:solidFill>
                  <a:schemeClr val="bg1"/>
                </a:solidFill>
                <a:latin typeface="Parisian ICG" pitchFamily="2" charset="0"/>
              </a:rPr>
              <a:t>Suspendisse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magna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justo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Donec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pellentesque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faucibus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sapien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quis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scelerisque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sem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interdum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Suspendisse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magna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justo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.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428860" y="760005"/>
            <a:ext cx="4286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400" dirty="0" smtClean="0">
                <a:solidFill>
                  <a:schemeClr val="bg1"/>
                </a:solidFill>
                <a:latin typeface="Parisian ICG" pitchFamily="2" charset="0"/>
              </a:rPr>
              <a:t>3</a:t>
            </a:r>
            <a:r>
              <a:rPr lang="en-US" sz="4400" dirty="0" smtClean="0">
                <a:solidFill>
                  <a:schemeClr val="bg1"/>
                </a:solidFill>
                <a:latin typeface="Parisian ICG" pitchFamily="2" charset="0"/>
              </a:rPr>
              <a:t> Column Content</a:t>
            </a:r>
            <a:endParaRPr lang="id-ID" sz="4400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1142976" y="2000241"/>
            <a:ext cx="68580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dirty="0">
                <a:solidFill>
                  <a:schemeClr val="bg1"/>
                </a:solidFill>
                <a:latin typeface="Parisian ICG" pitchFamily="2" charset="0"/>
              </a:rPr>
              <a:t>Lorem ipsum dolor sit amet, consectetuer adipiscing elit, sed diam nonummy nibh euismod tincidunt ut laoreet dolore magna aliquam erat volutpat. </a:t>
            </a:r>
            <a:endParaRPr lang="en-US" sz="2000" dirty="0" smtClean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5" name="Group 24"/>
          <p:cNvGrpSpPr/>
          <p:nvPr/>
        </p:nvGrpSpPr>
        <p:grpSpPr>
          <a:xfrm>
            <a:off x="2696754" y="1724967"/>
            <a:ext cx="3750495" cy="60959"/>
            <a:chOff x="2857488" y="1284278"/>
            <a:chExt cx="3357586" cy="74614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3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500034" y="2906813"/>
            <a:ext cx="221457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Aomnis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iste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natus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error sit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voluptatem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accusantium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doloremque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laudantium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.</a:t>
            </a:r>
          </a:p>
          <a:p>
            <a:pPr algn="just"/>
            <a:endParaRPr lang="en-US" sz="1400" dirty="0">
              <a:solidFill>
                <a:schemeClr val="bg2">
                  <a:lumMod val="90000"/>
                </a:schemeClr>
              </a:solidFill>
              <a:latin typeface="Parisian ICG" pitchFamily="2" charset="0"/>
            </a:endParaRPr>
          </a:p>
          <a:p>
            <a:pPr algn="just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Totam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rem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aperiam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,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eaque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ipsa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quae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ab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illo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inventore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veritatis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et quasi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architecto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beatae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vitae dicta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sunt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explicabo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. </a:t>
            </a:r>
            <a:endParaRPr lang="en-US" sz="1400" dirty="0" smtClean="0">
              <a:solidFill>
                <a:schemeClr val="bg2">
                  <a:lumMod val="90000"/>
                </a:schemeClr>
              </a:solidFill>
              <a:latin typeface="Parisian ICG" pitchFamily="2" charset="0"/>
            </a:endParaRPr>
          </a:p>
          <a:p>
            <a:pPr algn="just"/>
            <a:endParaRPr lang="en-US" sz="1400" dirty="0" smtClean="0">
              <a:solidFill>
                <a:schemeClr val="bg2">
                  <a:lumMod val="90000"/>
                </a:schemeClr>
              </a:solidFill>
              <a:latin typeface="Parisian ICG" pitchFamily="2" charset="0"/>
            </a:endParaRPr>
          </a:p>
          <a:p>
            <a:pPr algn="just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Eaque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ipsa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quae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ab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illo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inventore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veritatis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et quasi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architecto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beatae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vitae dicta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sunt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explicabo</a:t>
            </a:r>
            <a:r>
              <a:rPr lang="en-US" sz="1400" dirty="0">
                <a:solidFill>
                  <a:schemeClr val="bg2">
                    <a:lumMod val="90000"/>
                  </a:schemeClr>
                </a:solidFill>
                <a:latin typeface="Parisian ICG" pitchFamily="2" charset="0"/>
              </a:rPr>
              <a:t>. </a:t>
            </a:r>
            <a:endParaRPr lang="bg-BG" sz="1400" dirty="0">
              <a:solidFill>
                <a:schemeClr val="bg2">
                  <a:lumMod val="90000"/>
                </a:schemeClr>
              </a:solidFill>
            </a:endParaRPr>
          </a:p>
          <a:p>
            <a:pPr algn="just"/>
            <a:endParaRPr lang="bg-BG" sz="1400" dirty="0">
              <a:solidFill>
                <a:schemeClr val="bg2">
                  <a:lumMod val="90000"/>
                </a:schemeClr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15913" y="1943955"/>
            <a:ext cx="21701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Parisian ICG" pitchFamily="2" charset="0"/>
                <a:cs typeface="Arial" charset="0"/>
              </a:rPr>
              <a:t>SHORT </a:t>
            </a:r>
            <a:r>
              <a:rPr lang="en-US" sz="2000" dirty="0" smtClean="0">
                <a:solidFill>
                  <a:schemeClr val="bg1"/>
                </a:solidFill>
                <a:latin typeface="Parisian ICG" pitchFamily="2" charset="0"/>
                <a:cs typeface="Arial" charset="0"/>
              </a:rPr>
              <a:t>DESCRIPTION</a:t>
            </a:r>
            <a:endParaRPr lang="bg-BG" sz="2000" dirty="0">
              <a:solidFill>
                <a:schemeClr val="bg1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67194" y="730733"/>
            <a:ext cx="35621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dirty="0" smtClean="0">
                <a:solidFill>
                  <a:schemeClr val="bg1"/>
                </a:solidFill>
                <a:latin typeface="Parisian ICG" pitchFamily="2" charset="0"/>
                <a:ea typeface="Franchise" pitchFamily="49" charset="0"/>
              </a:rPr>
              <a:t>Observation Chart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696754" y="1513211"/>
            <a:ext cx="3750495" cy="60959"/>
            <a:chOff x="2857488" y="1284278"/>
            <a:chExt cx="3357586" cy="74614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1" name="Group 30"/>
          <p:cNvGrpSpPr/>
          <p:nvPr/>
        </p:nvGrpSpPr>
        <p:grpSpPr>
          <a:xfrm>
            <a:off x="571472" y="1809739"/>
            <a:ext cx="2000264" cy="976319"/>
            <a:chOff x="678629" y="576247"/>
            <a:chExt cx="7786742" cy="4143404"/>
          </a:xfrm>
        </p:grpSpPr>
        <p:sp>
          <p:nvSpPr>
            <p:cNvPr id="32" name="Rectangle 31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aphicFrame>
        <p:nvGraphicFramePr>
          <p:cNvPr id="35" name="Chart Placeholder 34"/>
          <p:cNvGraphicFramePr>
            <a:graphicFrameLocks noGrp="1"/>
          </p:cNvGraphicFramePr>
          <p:nvPr>
            <p:ph type="chart" sz="quarter" idx="10"/>
          </p:nvPr>
        </p:nvGraphicFramePr>
        <p:xfrm>
          <a:off x="2786051" y="1714501"/>
          <a:ext cx="5715013" cy="3929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16" grpId="0"/>
      <p:bldP spid="23" grpId="0"/>
      <p:bldGraphic spid="3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 bwMode="auto">
          <a:xfrm>
            <a:off x="6072199" y="2063018"/>
            <a:ext cx="245256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bg1"/>
                </a:solidFill>
                <a:latin typeface="Parisian ICG" pitchFamily="2" charset="0"/>
              </a:rPr>
              <a:t>OBSERVATION</a:t>
            </a:r>
            <a:r>
              <a:rPr lang="en-US" sz="2000" b="1" dirty="0" smtClean="0">
                <a:solidFill>
                  <a:schemeClr val="bg1"/>
                </a:solidFill>
                <a:latin typeface="Parisian ICG" pitchFamily="2" charset="0"/>
              </a:rPr>
              <a:t> TITTLE</a:t>
            </a:r>
            <a:endParaRPr lang="en-CA" sz="2000" b="1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0826" y="3071810"/>
            <a:ext cx="207170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Parisian ICG" pitchFamily="2" charset="0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has been the industry's standard dummy text ever since the </a:t>
            </a:r>
            <a:r>
              <a:rPr lang="en-US" sz="1400" dirty="0" smtClean="0">
                <a:solidFill>
                  <a:schemeClr val="bg1"/>
                </a:solidFill>
                <a:latin typeface="Parisian ICG" pitchFamily="2" charset="0"/>
              </a:rPr>
              <a:t>45 BC, 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when an unknown printer took a galley of type and scrambled it to make a type specimen book of type and scrambled it to make a </a:t>
            </a:r>
            <a:r>
              <a:rPr lang="en-US" sz="1400" dirty="0" smtClean="0">
                <a:solidFill>
                  <a:schemeClr val="bg1"/>
                </a:solidFill>
                <a:latin typeface="Parisian ICG" pitchFamily="2" charset="0"/>
              </a:rPr>
              <a:t>specimen 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book.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786050" y="730733"/>
            <a:ext cx="35621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400" dirty="0" smtClean="0">
                <a:solidFill>
                  <a:schemeClr val="bg1"/>
                </a:solidFill>
                <a:latin typeface="Parisian ICG" pitchFamily="2" charset="0"/>
                <a:ea typeface="Franchise" pitchFamily="49" charset="0"/>
              </a:rPr>
              <a:t>Observation Chart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696754" y="1513211"/>
            <a:ext cx="3750495" cy="60959"/>
            <a:chOff x="2857488" y="1284278"/>
            <a:chExt cx="3357586" cy="74614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5" name="Group 34"/>
          <p:cNvGrpSpPr/>
          <p:nvPr/>
        </p:nvGrpSpPr>
        <p:grpSpPr>
          <a:xfrm>
            <a:off x="6500826" y="1904989"/>
            <a:ext cx="2071702" cy="1023945"/>
            <a:chOff x="678629" y="576247"/>
            <a:chExt cx="7786742" cy="4143404"/>
          </a:xfrm>
        </p:grpSpPr>
        <p:sp>
          <p:nvSpPr>
            <p:cNvPr id="36" name="Rectangle 35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aphicFrame>
        <p:nvGraphicFramePr>
          <p:cNvPr id="40" name="Chart Placeholder 39"/>
          <p:cNvGraphicFramePr>
            <a:graphicFrameLocks noGrp="1"/>
          </p:cNvGraphicFramePr>
          <p:nvPr>
            <p:ph type="chart" sz="quarter" idx="10"/>
          </p:nvPr>
        </p:nvGraphicFramePr>
        <p:xfrm>
          <a:off x="714374" y="1714501"/>
          <a:ext cx="5643576" cy="4071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9" grpId="0"/>
      <p:bldP spid="17" grpId="0"/>
      <p:bldGraphic spid="40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 bwMode="auto">
          <a:xfrm>
            <a:off x="2857489" y="4500570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928794" y="802171"/>
            <a:ext cx="54441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Parisian ICG" pitchFamily="2" charset="0"/>
                <a:ea typeface="Franchise" pitchFamily="49" charset="0"/>
              </a:rPr>
              <a:t>Steps to Grow </a:t>
            </a:r>
            <a:r>
              <a:rPr lang="en-US" sz="4400" dirty="0" smtClean="0">
                <a:solidFill>
                  <a:schemeClr val="bg1"/>
                </a:solidFill>
                <a:latin typeface="Parisian ICG" pitchFamily="2" charset="0"/>
                <a:ea typeface="Franchise" pitchFamily="49" charset="0"/>
              </a:rPr>
              <a:t>Your Business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7143769" y="4500570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763572" y="4500570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5000629" y="4500570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928794" y="1558279"/>
            <a:ext cx="5429288" cy="45719"/>
            <a:chOff x="2857488" y="1284278"/>
            <a:chExt cx="3357586" cy="74614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571472" y="2786057"/>
            <a:ext cx="1629824" cy="1571637"/>
            <a:chOff x="4008983" y="1520237"/>
            <a:chExt cx="1415511" cy="1415511"/>
          </a:xfrm>
        </p:grpSpPr>
        <p:grpSp>
          <p:nvGrpSpPr>
            <p:cNvPr id="13" name="Group 12"/>
            <p:cNvGrpSpPr/>
            <p:nvPr/>
          </p:nvGrpSpPr>
          <p:grpSpPr>
            <a:xfrm>
              <a:off x="4112309" y="1623563"/>
              <a:ext cx="1208858" cy="1208858"/>
              <a:chOff x="2408783" y="74906"/>
              <a:chExt cx="1278433" cy="1278433"/>
            </a:xfrm>
            <a:noFill/>
          </p:grpSpPr>
          <p:sp>
            <p:nvSpPr>
              <p:cNvPr id="38" name="Oval 37"/>
              <p:cNvSpPr/>
              <p:nvPr/>
            </p:nvSpPr>
            <p:spPr>
              <a:xfrm>
                <a:off x="2408783" y="74906"/>
                <a:ext cx="1278433" cy="1278433"/>
              </a:xfrm>
              <a:prstGeom prst="ellipse">
                <a:avLst/>
              </a:prstGeom>
              <a:grp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3" name="Oval 4"/>
              <p:cNvSpPr/>
              <p:nvPr/>
            </p:nvSpPr>
            <p:spPr>
              <a:xfrm>
                <a:off x="2596005" y="270437"/>
                <a:ext cx="903989" cy="903989"/>
              </a:xfrm>
              <a:prstGeom prst="rect">
                <a:avLst/>
              </a:prstGeom>
              <a:grpFill/>
              <a:ln w="190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dirty="0" smtClean="0">
                    <a:solidFill>
                      <a:schemeClr val="bg1"/>
                    </a:solidFill>
                    <a:latin typeface="Parisian ICG" pitchFamily="2" charset="0"/>
                  </a:rPr>
                  <a:t>Create</a:t>
                </a:r>
                <a:endParaRPr lang="id-ID" sz="2400" b="1" kern="1200" dirty="0" smtClean="0">
                  <a:solidFill>
                    <a:schemeClr val="bg1"/>
                  </a:solidFill>
                  <a:latin typeface="Parisian ICG" pitchFamily="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b="1" kern="1200" dirty="0" smtClean="0">
                    <a:solidFill>
                      <a:schemeClr val="bg1"/>
                    </a:solidFill>
                    <a:latin typeface="Parisian ICG" pitchFamily="2" charset="0"/>
                  </a:rPr>
                  <a:t>1</a:t>
                </a:r>
                <a:endParaRPr lang="id-ID" sz="2400" kern="1200" dirty="0">
                  <a:solidFill>
                    <a:schemeClr val="bg1"/>
                  </a:solidFill>
                  <a:latin typeface="Parisian ICG" pitchFamily="2" charset="0"/>
                </a:endParaRPr>
              </a:p>
            </p:txBody>
          </p:sp>
        </p:grpSp>
        <p:sp>
          <p:nvSpPr>
            <p:cNvPr id="45" name="Oval 44"/>
            <p:cNvSpPr/>
            <p:nvPr/>
          </p:nvSpPr>
          <p:spPr>
            <a:xfrm>
              <a:off x="4008983" y="1520237"/>
              <a:ext cx="1415511" cy="1415511"/>
            </a:xfrm>
            <a:prstGeom prst="ellipse">
              <a:avLst/>
            </a:prstGeom>
            <a:noFill/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50" name="Oval 12"/>
          <p:cNvSpPr/>
          <p:nvPr/>
        </p:nvSpPr>
        <p:spPr>
          <a:xfrm>
            <a:off x="5572133" y="1523987"/>
            <a:ext cx="903989" cy="120531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400" kern="1200" dirty="0">
              <a:solidFill>
                <a:schemeClr val="bg1"/>
              </a:solidFill>
              <a:latin typeface="ARMAGHfont" pitchFamily="2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929454" y="2786057"/>
            <a:ext cx="1629824" cy="1571637"/>
            <a:chOff x="4008983" y="1520237"/>
            <a:chExt cx="1415511" cy="1415511"/>
          </a:xfrm>
        </p:grpSpPr>
        <p:grpSp>
          <p:nvGrpSpPr>
            <p:cNvPr id="52" name="Group 12"/>
            <p:cNvGrpSpPr/>
            <p:nvPr/>
          </p:nvGrpSpPr>
          <p:grpSpPr>
            <a:xfrm>
              <a:off x="4112309" y="1623563"/>
              <a:ext cx="1208858" cy="1208858"/>
              <a:chOff x="2408783" y="74906"/>
              <a:chExt cx="1278433" cy="1278433"/>
            </a:xfrm>
            <a:noFill/>
          </p:grpSpPr>
          <p:sp>
            <p:nvSpPr>
              <p:cNvPr id="54" name="Oval 53"/>
              <p:cNvSpPr/>
              <p:nvPr/>
            </p:nvSpPr>
            <p:spPr>
              <a:xfrm>
                <a:off x="2408783" y="74906"/>
                <a:ext cx="1278433" cy="1278433"/>
              </a:xfrm>
              <a:prstGeom prst="ellipse">
                <a:avLst/>
              </a:prstGeom>
              <a:grp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5" name="Oval 4"/>
              <p:cNvSpPr/>
              <p:nvPr/>
            </p:nvSpPr>
            <p:spPr>
              <a:xfrm>
                <a:off x="2596005" y="270437"/>
                <a:ext cx="903989" cy="903989"/>
              </a:xfrm>
              <a:prstGeom prst="rect">
                <a:avLst/>
              </a:prstGeom>
              <a:grpFill/>
              <a:ln w="190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dirty="0" smtClean="0">
                    <a:solidFill>
                      <a:schemeClr val="bg1"/>
                    </a:solidFill>
                    <a:latin typeface="Parisian ICG" pitchFamily="2" charset="0"/>
                  </a:rPr>
                  <a:t>Improve</a:t>
                </a:r>
                <a:endParaRPr lang="id-ID" sz="2400" b="1" dirty="0" smtClean="0">
                  <a:solidFill>
                    <a:schemeClr val="bg1"/>
                  </a:solidFill>
                  <a:latin typeface="Parisian ICG" pitchFamily="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b="1" dirty="0" smtClean="0">
                    <a:solidFill>
                      <a:schemeClr val="bg1"/>
                    </a:solidFill>
                    <a:latin typeface="Parisian ICG" pitchFamily="2" charset="0"/>
                  </a:rPr>
                  <a:t>3</a:t>
                </a:r>
                <a:endParaRPr lang="id-ID" sz="2400" kern="1200" dirty="0">
                  <a:solidFill>
                    <a:schemeClr val="bg1"/>
                  </a:solidFill>
                  <a:latin typeface="Parisian ICG" pitchFamily="2" charset="0"/>
                </a:endParaRPr>
              </a:p>
            </p:txBody>
          </p:sp>
        </p:grpSp>
        <p:sp>
          <p:nvSpPr>
            <p:cNvPr id="53" name="Oval 52"/>
            <p:cNvSpPr/>
            <p:nvPr/>
          </p:nvSpPr>
          <p:spPr>
            <a:xfrm>
              <a:off x="4008983" y="1520237"/>
              <a:ext cx="1415511" cy="1415511"/>
            </a:xfrm>
            <a:prstGeom prst="ellipse">
              <a:avLst/>
            </a:prstGeom>
            <a:noFill/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56" name="Group 55"/>
          <p:cNvGrpSpPr/>
          <p:nvPr/>
        </p:nvGrpSpPr>
        <p:grpSpPr>
          <a:xfrm>
            <a:off x="2714612" y="2786057"/>
            <a:ext cx="1629824" cy="1571637"/>
            <a:chOff x="4008983" y="1520237"/>
            <a:chExt cx="1415511" cy="1415511"/>
          </a:xfrm>
        </p:grpSpPr>
        <p:grpSp>
          <p:nvGrpSpPr>
            <p:cNvPr id="57" name="Group 12"/>
            <p:cNvGrpSpPr/>
            <p:nvPr/>
          </p:nvGrpSpPr>
          <p:grpSpPr>
            <a:xfrm>
              <a:off x="4112309" y="1623563"/>
              <a:ext cx="1208858" cy="1208858"/>
              <a:chOff x="2408783" y="74906"/>
              <a:chExt cx="1278433" cy="1278433"/>
            </a:xfrm>
            <a:noFill/>
          </p:grpSpPr>
          <p:sp>
            <p:nvSpPr>
              <p:cNvPr id="59" name="Oval 58"/>
              <p:cNvSpPr/>
              <p:nvPr/>
            </p:nvSpPr>
            <p:spPr>
              <a:xfrm>
                <a:off x="2408783" y="74906"/>
                <a:ext cx="1278433" cy="1278433"/>
              </a:xfrm>
              <a:prstGeom prst="ellipse">
                <a:avLst/>
              </a:prstGeom>
              <a:grp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0" name="Oval 4"/>
              <p:cNvSpPr/>
              <p:nvPr/>
            </p:nvSpPr>
            <p:spPr>
              <a:xfrm>
                <a:off x="2596005" y="270437"/>
                <a:ext cx="903989" cy="903989"/>
              </a:xfrm>
              <a:prstGeom prst="rect">
                <a:avLst/>
              </a:prstGeom>
              <a:grpFill/>
              <a:ln w="190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 b="1" kern="1200" dirty="0" smtClean="0">
                    <a:solidFill>
                      <a:schemeClr val="bg1"/>
                    </a:solidFill>
                    <a:latin typeface="Parisian ICG" pitchFamily="2" charset="0"/>
                  </a:rPr>
                  <a:t>Develop</a:t>
                </a:r>
                <a:endParaRPr lang="id-ID" sz="2400" b="1" kern="1200" dirty="0" smtClean="0">
                  <a:solidFill>
                    <a:schemeClr val="bg1"/>
                  </a:solidFill>
                  <a:latin typeface="Parisian ICG" pitchFamily="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400" b="1" kern="1200" dirty="0" smtClean="0">
                    <a:solidFill>
                      <a:schemeClr val="bg1"/>
                    </a:solidFill>
                    <a:latin typeface="Parisian ICG" pitchFamily="2" charset="0"/>
                  </a:rPr>
                  <a:t>2</a:t>
                </a:r>
                <a:endParaRPr lang="id-ID" sz="2400" kern="1200" dirty="0">
                  <a:solidFill>
                    <a:schemeClr val="bg1"/>
                  </a:solidFill>
                  <a:latin typeface="Parisian ICG" pitchFamily="2" charset="0"/>
                </a:endParaRPr>
              </a:p>
            </p:txBody>
          </p:sp>
        </p:grpSp>
        <p:sp>
          <p:nvSpPr>
            <p:cNvPr id="58" name="Oval 57"/>
            <p:cNvSpPr/>
            <p:nvPr/>
          </p:nvSpPr>
          <p:spPr>
            <a:xfrm>
              <a:off x="4008983" y="1520237"/>
              <a:ext cx="1415511" cy="1415511"/>
            </a:xfrm>
            <a:prstGeom prst="ellipse">
              <a:avLst/>
            </a:prstGeom>
            <a:noFill/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61" name="Group 60"/>
          <p:cNvGrpSpPr/>
          <p:nvPr/>
        </p:nvGrpSpPr>
        <p:grpSpPr>
          <a:xfrm>
            <a:off x="4786314" y="2786057"/>
            <a:ext cx="1629824" cy="1571637"/>
            <a:chOff x="4008983" y="1520237"/>
            <a:chExt cx="1415511" cy="1415511"/>
          </a:xfrm>
        </p:grpSpPr>
        <p:grpSp>
          <p:nvGrpSpPr>
            <p:cNvPr id="62" name="Group 12"/>
            <p:cNvGrpSpPr/>
            <p:nvPr/>
          </p:nvGrpSpPr>
          <p:grpSpPr>
            <a:xfrm>
              <a:off x="4112309" y="1623563"/>
              <a:ext cx="1208858" cy="1208858"/>
              <a:chOff x="2408783" y="74906"/>
              <a:chExt cx="1278433" cy="1278433"/>
            </a:xfrm>
            <a:noFill/>
          </p:grpSpPr>
          <p:sp>
            <p:nvSpPr>
              <p:cNvPr id="64" name="Oval 63"/>
              <p:cNvSpPr/>
              <p:nvPr/>
            </p:nvSpPr>
            <p:spPr>
              <a:xfrm>
                <a:off x="2408783" y="74906"/>
                <a:ext cx="1278433" cy="1278433"/>
              </a:xfrm>
              <a:prstGeom prst="ellipse">
                <a:avLst/>
              </a:prstGeom>
              <a:grpFill/>
              <a:ln w="19050"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5" name="Oval 4"/>
              <p:cNvSpPr/>
              <p:nvPr/>
            </p:nvSpPr>
            <p:spPr>
              <a:xfrm>
                <a:off x="2596005" y="270437"/>
                <a:ext cx="903989" cy="903989"/>
              </a:xfrm>
              <a:prstGeom prst="rect">
                <a:avLst/>
              </a:prstGeom>
              <a:grpFill/>
              <a:ln w="19050"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b="1" dirty="0" smtClean="0">
                    <a:solidFill>
                      <a:schemeClr val="bg1"/>
                    </a:solidFill>
                    <a:latin typeface="Parisian ICG" pitchFamily="2" charset="0"/>
                  </a:rPr>
                  <a:t>Scale Up</a:t>
                </a:r>
                <a:endParaRPr lang="id-ID" sz="2000" b="1" dirty="0" smtClean="0">
                  <a:solidFill>
                    <a:schemeClr val="bg1"/>
                  </a:solidFill>
                  <a:latin typeface="Parisian ICG" pitchFamily="2" charset="0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d-ID" sz="2000" b="1" dirty="0" smtClean="0">
                    <a:solidFill>
                      <a:schemeClr val="bg1"/>
                    </a:solidFill>
                    <a:latin typeface="Parisian ICG" pitchFamily="2" charset="0"/>
                  </a:rPr>
                  <a:t>4</a:t>
                </a:r>
                <a:endParaRPr lang="id-ID" sz="2000" dirty="0">
                  <a:solidFill>
                    <a:schemeClr val="bg1"/>
                  </a:solidFill>
                  <a:latin typeface="Parisian ICG" pitchFamily="2" charset="0"/>
                </a:endParaRPr>
              </a:p>
            </p:txBody>
          </p:sp>
        </p:grpSp>
        <p:sp>
          <p:nvSpPr>
            <p:cNvPr id="63" name="Oval 62"/>
            <p:cNvSpPr/>
            <p:nvPr/>
          </p:nvSpPr>
          <p:spPr>
            <a:xfrm>
              <a:off x="4008983" y="1520237"/>
              <a:ext cx="1415511" cy="1415511"/>
            </a:xfrm>
            <a:prstGeom prst="ellipse">
              <a:avLst/>
            </a:prstGeom>
            <a:noFill/>
            <a:ln w="38100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66" name="Chevron 65"/>
          <p:cNvSpPr/>
          <p:nvPr/>
        </p:nvSpPr>
        <p:spPr>
          <a:xfrm>
            <a:off x="2285984" y="3357562"/>
            <a:ext cx="285752" cy="4674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7" name="Chevron 66"/>
          <p:cNvSpPr/>
          <p:nvPr/>
        </p:nvSpPr>
        <p:spPr>
          <a:xfrm>
            <a:off x="4429124" y="3366395"/>
            <a:ext cx="285752" cy="4674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8" name="Chevron 67"/>
          <p:cNvSpPr/>
          <p:nvPr/>
        </p:nvSpPr>
        <p:spPr>
          <a:xfrm>
            <a:off x="6572264" y="3366395"/>
            <a:ext cx="285752" cy="46742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0" grpId="0"/>
      <p:bldP spid="40" grpId="0"/>
      <p:bldP spid="41" grpId="0"/>
      <p:bldP spid="42" grpId="0"/>
      <p:bldP spid="66" grpId="0" animBg="1"/>
      <p:bldP spid="67" grpId="0" animBg="1"/>
      <p:bldP spid="6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3071802" y="954929"/>
            <a:ext cx="28905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Parisian ICG" pitchFamily="2" charset="0"/>
              </a:rPr>
              <a:t>Our </a:t>
            </a:r>
            <a:r>
              <a:rPr lang="en-US" sz="4800" dirty="0" smtClean="0">
                <a:solidFill>
                  <a:schemeClr val="bg1"/>
                </a:solidFill>
                <a:latin typeface="Parisian ICG" pitchFamily="2" charset="0"/>
              </a:rPr>
              <a:t>Portfolio</a:t>
            </a:r>
            <a:endParaRPr lang="id-ID" sz="4800" dirty="0">
              <a:solidFill>
                <a:schemeClr val="bg1"/>
              </a:solidFill>
              <a:latin typeface="Parisian ICG" pitchFamily="2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71472" y="4764014"/>
            <a:ext cx="1714512" cy="1085784"/>
            <a:chOff x="561802" y="1475895"/>
            <a:chExt cx="1637145" cy="814338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561802" y="1736235"/>
              <a:ext cx="1627399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arisian ICG" pitchFamily="2" charset="0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Parisian ICG" pitchFamily="2" charset="0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20270" y="1475895"/>
              <a:ext cx="15786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  <a:latin typeface="Parisian ICG" pitchFamily="2" charset="0"/>
                </a:rPr>
                <a:t>Project Title #1</a:t>
              </a:r>
              <a:endParaRPr lang="id-ID" dirty="0">
                <a:solidFill>
                  <a:schemeClr val="bg1"/>
                </a:solidFill>
                <a:latin typeface="Parisian ICG" pitchFamily="2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715138" y="4762510"/>
            <a:ext cx="1785953" cy="1133721"/>
            <a:chOff x="6949846" y="3641492"/>
            <a:chExt cx="1275688" cy="1030296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2" y="4000510"/>
              <a:ext cx="1224672" cy="6712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arisian ICG" pitchFamily="2" charset="0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Parisian ICG" pitchFamily="2" charset="0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949846" y="3641492"/>
              <a:ext cx="1204238" cy="335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  <a:latin typeface="Parisian ICG" pitchFamily="2" charset="0"/>
                </a:rPr>
                <a:t>Project Title #4</a:t>
              </a:r>
              <a:endParaRPr lang="id-ID" dirty="0">
                <a:solidFill>
                  <a:schemeClr val="bg1"/>
                </a:solidFill>
                <a:latin typeface="Parisian ICG" pitchFamily="2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714876" y="4762509"/>
            <a:ext cx="1643074" cy="1197224"/>
            <a:chOff x="4786314" y="1488037"/>
            <a:chExt cx="1785950" cy="897918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arisian ICG" pitchFamily="2" charset="0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Parisian ICG" pitchFamily="2" charset="0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86314" y="1488037"/>
              <a:ext cx="1648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  <a:latin typeface="Parisian ICG" pitchFamily="2" charset="0"/>
                </a:rPr>
                <a:t>Project Title #3</a:t>
              </a:r>
              <a:endParaRPr lang="id-ID" dirty="0">
                <a:solidFill>
                  <a:schemeClr val="bg1"/>
                </a:solidFill>
                <a:latin typeface="Parisian ICG" pitchFamily="2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71736" y="4762508"/>
            <a:ext cx="1714512" cy="1152047"/>
            <a:chOff x="2571704" y="3619035"/>
            <a:chExt cx="1785950" cy="864035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Parisian ICG" pitchFamily="2" charset="0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Parisian ICG" pitchFamily="2" charset="0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646119" y="3619035"/>
              <a:ext cx="15441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  <a:latin typeface="Parisian ICG" pitchFamily="2" charset="0"/>
                </a:rPr>
                <a:t>Project Title #2</a:t>
              </a:r>
              <a:endParaRPr lang="id-ID" dirty="0">
                <a:solidFill>
                  <a:schemeClr val="bg1"/>
                </a:solidFill>
                <a:latin typeface="Parisian ICG" pitchFamily="2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42910" y="2428868"/>
            <a:ext cx="1785950" cy="2238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Rectangle 34"/>
          <p:cNvSpPr/>
          <p:nvPr/>
        </p:nvSpPr>
        <p:spPr>
          <a:xfrm>
            <a:off x="4714876" y="2428868"/>
            <a:ext cx="1785950" cy="2238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Rectangle 35"/>
          <p:cNvSpPr/>
          <p:nvPr/>
        </p:nvSpPr>
        <p:spPr>
          <a:xfrm>
            <a:off x="2714612" y="2428868"/>
            <a:ext cx="1785950" cy="2238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/>
          <p:cNvSpPr/>
          <p:nvPr/>
        </p:nvSpPr>
        <p:spPr>
          <a:xfrm>
            <a:off x="6715140" y="2428868"/>
            <a:ext cx="1785950" cy="22383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Rectangle 41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3" name="Group 42"/>
          <p:cNvGrpSpPr/>
          <p:nvPr/>
        </p:nvGrpSpPr>
        <p:grpSpPr>
          <a:xfrm>
            <a:off x="3107521" y="1762113"/>
            <a:ext cx="2928958" cy="95251"/>
            <a:chOff x="2857488" y="1284278"/>
            <a:chExt cx="3357586" cy="74614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5" grpId="0" animBg="1"/>
      <p:bldP spid="36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750215" y="3714752"/>
            <a:ext cx="5643570" cy="4762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USE TO PUT SUB-TITLE OF</a:t>
            </a:r>
            <a:r>
              <a:rPr lang="id-ID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YOUR</a:t>
            </a:r>
            <a:r>
              <a:rPr lang="id-ID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07505" y="2711721"/>
            <a:ext cx="2928990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6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Break Slide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285852" y="2285992"/>
            <a:ext cx="6572296" cy="2071702"/>
            <a:chOff x="678629" y="576247"/>
            <a:chExt cx="7786742" cy="4143404"/>
          </a:xfrm>
        </p:grpSpPr>
        <p:sp>
          <p:nvSpPr>
            <p:cNvPr id="5" name="Rectangle 4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77966" y="909858"/>
              <a:ext cx="7388069" cy="3476184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ubtitle 2"/>
          <p:cNvSpPr txBox="1">
            <a:spLocks/>
          </p:cNvSpPr>
          <p:nvPr/>
        </p:nvSpPr>
        <p:spPr>
          <a:xfrm>
            <a:off x="6215074" y="2095491"/>
            <a:ext cx="2500298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risian ICG" pitchFamily="2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5929322" y="928670"/>
            <a:ext cx="2357454" cy="7620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Parisian ICG" pitchFamily="2" charset="0"/>
                <a:cs typeface="Oswald Light"/>
              </a:rPr>
              <a:t>Our</a:t>
            </a:r>
            <a:r>
              <a:rPr lang="id-ID" sz="4000" dirty="0" smtClean="0">
                <a:solidFill>
                  <a:schemeClr val="bg1"/>
                </a:solidFill>
                <a:latin typeface="Parisian ICG" pitchFamily="2" charset="0"/>
                <a:cs typeface="Oswald Light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Parisian ICG" pitchFamily="2" charset="0"/>
                <a:cs typeface="Oswald Light"/>
              </a:rPr>
              <a:t>Location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6286512" y="4653058"/>
            <a:ext cx="2408232" cy="6809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235734" y="3047998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6143636" y="3795802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28596" y="1833551"/>
            <a:ext cx="6286544" cy="4310093"/>
            <a:chOff x="1432589" y="1209619"/>
            <a:chExt cx="6278823" cy="3478807"/>
          </a:xfrm>
          <a:solidFill>
            <a:schemeClr val="bg1">
              <a:lumMod val="50000"/>
            </a:schemeClr>
          </a:solidFill>
        </p:grpSpPr>
        <p:sp>
          <p:nvSpPr>
            <p:cNvPr id="16" name="Freeform 99"/>
            <p:cNvSpPr>
              <a:spLocks/>
            </p:cNvSpPr>
            <p:nvPr/>
          </p:nvSpPr>
          <p:spPr bwMode="auto">
            <a:xfrm>
              <a:off x="3352297" y="1209619"/>
              <a:ext cx="1028794" cy="742428"/>
            </a:xfrm>
            <a:custGeom>
              <a:avLst/>
              <a:gdLst>
                <a:gd name="T0" fmla="*/ 124 w 194"/>
                <a:gd name="T1" fmla="*/ 3 h 140"/>
                <a:gd name="T2" fmla="*/ 100 w 194"/>
                <a:gd name="T3" fmla="*/ 7 h 140"/>
                <a:gd name="T4" fmla="*/ 66 w 194"/>
                <a:gd name="T5" fmla="*/ 10 h 140"/>
                <a:gd name="T6" fmla="*/ 45 w 194"/>
                <a:gd name="T7" fmla="*/ 10 h 140"/>
                <a:gd name="T8" fmla="*/ 39 w 194"/>
                <a:gd name="T9" fmla="*/ 13 h 140"/>
                <a:gd name="T10" fmla="*/ 30 w 194"/>
                <a:gd name="T11" fmla="*/ 16 h 140"/>
                <a:gd name="T12" fmla="*/ 18 w 194"/>
                <a:gd name="T13" fmla="*/ 19 h 140"/>
                <a:gd name="T14" fmla="*/ 24 w 194"/>
                <a:gd name="T15" fmla="*/ 22 h 140"/>
                <a:gd name="T16" fmla="*/ 21 w 194"/>
                <a:gd name="T17" fmla="*/ 28 h 140"/>
                <a:gd name="T18" fmla="*/ 9 w 194"/>
                <a:gd name="T19" fmla="*/ 31 h 140"/>
                <a:gd name="T20" fmla="*/ 0 w 194"/>
                <a:gd name="T21" fmla="*/ 34 h 140"/>
                <a:gd name="T22" fmla="*/ 12 w 194"/>
                <a:gd name="T23" fmla="*/ 40 h 140"/>
                <a:gd name="T24" fmla="*/ 12 w 194"/>
                <a:gd name="T25" fmla="*/ 49 h 140"/>
                <a:gd name="T26" fmla="*/ 27 w 194"/>
                <a:gd name="T27" fmla="*/ 52 h 140"/>
                <a:gd name="T28" fmla="*/ 51 w 194"/>
                <a:gd name="T29" fmla="*/ 64 h 140"/>
                <a:gd name="T30" fmla="*/ 63 w 194"/>
                <a:gd name="T31" fmla="*/ 82 h 140"/>
                <a:gd name="T32" fmla="*/ 63 w 194"/>
                <a:gd name="T33" fmla="*/ 88 h 140"/>
                <a:gd name="T34" fmla="*/ 66 w 194"/>
                <a:gd name="T35" fmla="*/ 101 h 140"/>
                <a:gd name="T36" fmla="*/ 69 w 194"/>
                <a:gd name="T37" fmla="*/ 116 h 140"/>
                <a:gd name="T38" fmla="*/ 72 w 194"/>
                <a:gd name="T39" fmla="*/ 128 h 140"/>
                <a:gd name="T40" fmla="*/ 85 w 194"/>
                <a:gd name="T41" fmla="*/ 137 h 140"/>
                <a:gd name="T42" fmla="*/ 94 w 194"/>
                <a:gd name="T43" fmla="*/ 137 h 140"/>
                <a:gd name="T44" fmla="*/ 100 w 194"/>
                <a:gd name="T45" fmla="*/ 128 h 140"/>
                <a:gd name="T46" fmla="*/ 106 w 194"/>
                <a:gd name="T47" fmla="*/ 116 h 140"/>
                <a:gd name="T48" fmla="*/ 112 w 194"/>
                <a:gd name="T49" fmla="*/ 110 h 140"/>
                <a:gd name="T50" fmla="*/ 130 w 194"/>
                <a:gd name="T51" fmla="*/ 104 h 140"/>
                <a:gd name="T52" fmla="*/ 145 w 194"/>
                <a:gd name="T53" fmla="*/ 98 h 140"/>
                <a:gd name="T54" fmla="*/ 157 w 194"/>
                <a:gd name="T55" fmla="*/ 91 h 140"/>
                <a:gd name="T56" fmla="*/ 157 w 194"/>
                <a:gd name="T57" fmla="*/ 85 h 140"/>
                <a:gd name="T58" fmla="*/ 160 w 194"/>
                <a:gd name="T59" fmla="*/ 79 h 140"/>
                <a:gd name="T60" fmla="*/ 160 w 194"/>
                <a:gd name="T61" fmla="*/ 73 h 140"/>
                <a:gd name="T62" fmla="*/ 154 w 194"/>
                <a:gd name="T63" fmla="*/ 67 h 140"/>
                <a:gd name="T64" fmla="*/ 163 w 194"/>
                <a:gd name="T65" fmla="*/ 64 h 140"/>
                <a:gd name="T66" fmla="*/ 170 w 194"/>
                <a:gd name="T67" fmla="*/ 64 h 140"/>
                <a:gd name="T68" fmla="*/ 170 w 194"/>
                <a:gd name="T69" fmla="*/ 46 h 140"/>
                <a:gd name="T70" fmla="*/ 182 w 194"/>
                <a:gd name="T71" fmla="*/ 22 h 140"/>
                <a:gd name="T72" fmla="*/ 194 w 194"/>
                <a:gd name="T73" fmla="*/ 16 h 140"/>
                <a:gd name="T74" fmla="*/ 185 w 194"/>
                <a:gd name="T75" fmla="*/ 10 h 140"/>
                <a:gd name="T76" fmla="*/ 166 w 194"/>
                <a:gd name="T77" fmla="*/ 13 h 140"/>
                <a:gd name="T78" fmla="*/ 160 w 194"/>
                <a:gd name="T79" fmla="*/ 10 h 140"/>
                <a:gd name="T80" fmla="*/ 154 w 194"/>
                <a:gd name="T81" fmla="*/ 3 h 140"/>
                <a:gd name="T82" fmla="*/ 139 w 194"/>
                <a:gd name="T83" fmla="*/ 0 h 140"/>
                <a:gd name="T84" fmla="*/ 127 w 194"/>
                <a:gd name="T85" fmla="*/ 3 h 140"/>
                <a:gd name="T86" fmla="*/ 127 w 194"/>
                <a:gd name="T87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4" h="140">
                  <a:moveTo>
                    <a:pt x="127" y="3"/>
                  </a:moveTo>
                  <a:lnTo>
                    <a:pt x="124" y="3"/>
                  </a:lnTo>
                  <a:lnTo>
                    <a:pt x="118" y="7"/>
                  </a:lnTo>
                  <a:lnTo>
                    <a:pt x="100" y="7"/>
                  </a:lnTo>
                  <a:lnTo>
                    <a:pt x="81" y="10"/>
                  </a:lnTo>
                  <a:lnTo>
                    <a:pt x="66" y="10"/>
                  </a:lnTo>
                  <a:lnTo>
                    <a:pt x="54" y="10"/>
                  </a:lnTo>
                  <a:lnTo>
                    <a:pt x="45" y="10"/>
                  </a:lnTo>
                  <a:lnTo>
                    <a:pt x="42" y="13"/>
                  </a:lnTo>
                  <a:lnTo>
                    <a:pt x="39" y="13"/>
                  </a:lnTo>
                  <a:lnTo>
                    <a:pt x="36" y="16"/>
                  </a:lnTo>
                  <a:lnTo>
                    <a:pt x="30" y="16"/>
                  </a:lnTo>
                  <a:lnTo>
                    <a:pt x="21" y="16"/>
                  </a:lnTo>
                  <a:lnTo>
                    <a:pt x="18" y="19"/>
                  </a:lnTo>
                  <a:lnTo>
                    <a:pt x="21" y="22"/>
                  </a:lnTo>
                  <a:lnTo>
                    <a:pt x="24" y="22"/>
                  </a:lnTo>
                  <a:lnTo>
                    <a:pt x="24" y="25"/>
                  </a:lnTo>
                  <a:lnTo>
                    <a:pt x="21" y="28"/>
                  </a:lnTo>
                  <a:lnTo>
                    <a:pt x="15" y="31"/>
                  </a:lnTo>
                  <a:lnTo>
                    <a:pt x="9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6" y="37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12" y="49"/>
                  </a:lnTo>
                  <a:lnTo>
                    <a:pt x="18" y="49"/>
                  </a:lnTo>
                  <a:lnTo>
                    <a:pt x="27" y="52"/>
                  </a:lnTo>
                  <a:lnTo>
                    <a:pt x="39" y="55"/>
                  </a:lnTo>
                  <a:lnTo>
                    <a:pt x="51" y="64"/>
                  </a:lnTo>
                  <a:lnTo>
                    <a:pt x="60" y="76"/>
                  </a:lnTo>
                  <a:lnTo>
                    <a:pt x="63" y="82"/>
                  </a:lnTo>
                  <a:lnTo>
                    <a:pt x="63" y="85"/>
                  </a:lnTo>
                  <a:lnTo>
                    <a:pt x="63" y="88"/>
                  </a:lnTo>
                  <a:lnTo>
                    <a:pt x="63" y="91"/>
                  </a:lnTo>
                  <a:lnTo>
                    <a:pt x="66" y="101"/>
                  </a:lnTo>
                  <a:lnTo>
                    <a:pt x="66" y="110"/>
                  </a:lnTo>
                  <a:lnTo>
                    <a:pt x="69" y="116"/>
                  </a:lnTo>
                  <a:lnTo>
                    <a:pt x="72" y="122"/>
                  </a:lnTo>
                  <a:lnTo>
                    <a:pt x="72" y="128"/>
                  </a:lnTo>
                  <a:lnTo>
                    <a:pt x="78" y="134"/>
                  </a:lnTo>
                  <a:lnTo>
                    <a:pt x="85" y="137"/>
                  </a:lnTo>
                  <a:lnTo>
                    <a:pt x="91" y="140"/>
                  </a:lnTo>
                  <a:lnTo>
                    <a:pt x="94" y="137"/>
                  </a:lnTo>
                  <a:lnTo>
                    <a:pt x="97" y="134"/>
                  </a:lnTo>
                  <a:lnTo>
                    <a:pt x="100" y="128"/>
                  </a:lnTo>
                  <a:lnTo>
                    <a:pt x="103" y="122"/>
                  </a:lnTo>
                  <a:lnTo>
                    <a:pt x="106" y="116"/>
                  </a:lnTo>
                  <a:lnTo>
                    <a:pt x="109" y="113"/>
                  </a:lnTo>
                  <a:lnTo>
                    <a:pt x="112" y="110"/>
                  </a:lnTo>
                  <a:lnTo>
                    <a:pt x="118" y="107"/>
                  </a:lnTo>
                  <a:lnTo>
                    <a:pt x="130" y="104"/>
                  </a:lnTo>
                  <a:lnTo>
                    <a:pt x="139" y="101"/>
                  </a:lnTo>
                  <a:lnTo>
                    <a:pt x="145" y="98"/>
                  </a:lnTo>
                  <a:lnTo>
                    <a:pt x="151" y="98"/>
                  </a:lnTo>
                  <a:lnTo>
                    <a:pt x="157" y="91"/>
                  </a:lnTo>
                  <a:lnTo>
                    <a:pt x="160" y="88"/>
                  </a:lnTo>
                  <a:lnTo>
                    <a:pt x="157" y="85"/>
                  </a:lnTo>
                  <a:lnTo>
                    <a:pt x="154" y="82"/>
                  </a:lnTo>
                  <a:lnTo>
                    <a:pt x="160" y="79"/>
                  </a:lnTo>
                  <a:lnTo>
                    <a:pt x="163" y="79"/>
                  </a:lnTo>
                  <a:lnTo>
                    <a:pt x="160" y="73"/>
                  </a:lnTo>
                  <a:lnTo>
                    <a:pt x="154" y="70"/>
                  </a:lnTo>
                  <a:lnTo>
                    <a:pt x="154" y="67"/>
                  </a:lnTo>
                  <a:lnTo>
                    <a:pt x="157" y="64"/>
                  </a:lnTo>
                  <a:lnTo>
                    <a:pt x="163" y="64"/>
                  </a:lnTo>
                  <a:lnTo>
                    <a:pt x="166" y="64"/>
                  </a:lnTo>
                  <a:lnTo>
                    <a:pt x="170" y="64"/>
                  </a:lnTo>
                  <a:lnTo>
                    <a:pt x="170" y="58"/>
                  </a:lnTo>
                  <a:lnTo>
                    <a:pt x="170" y="46"/>
                  </a:lnTo>
                  <a:lnTo>
                    <a:pt x="170" y="28"/>
                  </a:lnTo>
                  <a:lnTo>
                    <a:pt x="182" y="22"/>
                  </a:lnTo>
                  <a:lnTo>
                    <a:pt x="188" y="19"/>
                  </a:lnTo>
                  <a:lnTo>
                    <a:pt x="194" y="16"/>
                  </a:lnTo>
                  <a:lnTo>
                    <a:pt x="194" y="10"/>
                  </a:lnTo>
                  <a:lnTo>
                    <a:pt x="185" y="10"/>
                  </a:lnTo>
                  <a:lnTo>
                    <a:pt x="170" y="13"/>
                  </a:lnTo>
                  <a:lnTo>
                    <a:pt x="166" y="13"/>
                  </a:lnTo>
                  <a:lnTo>
                    <a:pt x="163" y="13"/>
                  </a:lnTo>
                  <a:lnTo>
                    <a:pt x="160" y="10"/>
                  </a:lnTo>
                  <a:lnTo>
                    <a:pt x="160" y="7"/>
                  </a:lnTo>
                  <a:lnTo>
                    <a:pt x="154" y="3"/>
                  </a:lnTo>
                  <a:lnTo>
                    <a:pt x="148" y="0"/>
                  </a:lnTo>
                  <a:lnTo>
                    <a:pt x="139" y="0"/>
                  </a:lnTo>
                  <a:lnTo>
                    <a:pt x="130" y="3"/>
                  </a:lnTo>
                  <a:lnTo>
                    <a:pt x="127" y="3"/>
                  </a:lnTo>
                  <a:lnTo>
                    <a:pt x="127" y="3"/>
                  </a:lnTo>
                  <a:lnTo>
                    <a:pt x="127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" name="Freeform 100"/>
            <p:cNvSpPr>
              <a:spLocks/>
            </p:cNvSpPr>
            <p:nvPr/>
          </p:nvSpPr>
          <p:spPr bwMode="auto">
            <a:xfrm>
              <a:off x="1432589" y="1342197"/>
              <a:ext cx="2269710" cy="3346229"/>
            </a:xfrm>
            <a:custGeom>
              <a:avLst/>
              <a:gdLst>
                <a:gd name="T0" fmla="*/ 255 w 428"/>
                <a:gd name="T1" fmla="*/ 12 h 631"/>
                <a:gd name="T2" fmla="*/ 267 w 428"/>
                <a:gd name="T3" fmla="*/ 39 h 631"/>
                <a:gd name="T4" fmla="*/ 246 w 428"/>
                <a:gd name="T5" fmla="*/ 60 h 631"/>
                <a:gd name="T6" fmla="*/ 225 w 428"/>
                <a:gd name="T7" fmla="*/ 69 h 631"/>
                <a:gd name="T8" fmla="*/ 243 w 428"/>
                <a:gd name="T9" fmla="*/ 91 h 631"/>
                <a:gd name="T10" fmla="*/ 222 w 428"/>
                <a:gd name="T11" fmla="*/ 91 h 631"/>
                <a:gd name="T12" fmla="*/ 207 w 428"/>
                <a:gd name="T13" fmla="*/ 63 h 631"/>
                <a:gd name="T14" fmla="*/ 155 w 428"/>
                <a:gd name="T15" fmla="*/ 57 h 631"/>
                <a:gd name="T16" fmla="*/ 164 w 428"/>
                <a:gd name="T17" fmla="*/ 66 h 631"/>
                <a:gd name="T18" fmla="*/ 164 w 428"/>
                <a:gd name="T19" fmla="*/ 85 h 631"/>
                <a:gd name="T20" fmla="*/ 122 w 428"/>
                <a:gd name="T21" fmla="*/ 85 h 631"/>
                <a:gd name="T22" fmla="*/ 25 w 428"/>
                <a:gd name="T23" fmla="*/ 79 h 631"/>
                <a:gd name="T24" fmla="*/ 0 w 428"/>
                <a:gd name="T25" fmla="*/ 100 h 631"/>
                <a:gd name="T26" fmla="*/ 9 w 428"/>
                <a:gd name="T27" fmla="*/ 124 h 631"/>
                <a:gd name="T28" fmla="*/ 25 w 428"/>
                <a:gd name="T29" fmla="*/ 154 h 631"/>
                <a:gd name="T30" fmla="*/ 40 w 428"/>
                <a:gd name="T31" fmla="*/ 151 h 631"/>
                <a:gd name="T32" fmla="*/ 52 w 428"/>
                <a:gd name="T33" fmla="*/ 139 h 631"/>
                <a:gd name="T34" fmla="*/ 104 w 428"/>
                <a:gd name="T35" fmla="*/ 145 h 631"/>
                <a:gd name="T36" fmla="*/ 137 w 428"/>
                <a:gd name="T37" fmla="*/ 191 h 631"/>
                <a:gd name="T38" fmla="*/ 152 w 428"/>
                <a:gd name="T39" fmla="*/ 233 h 631"/>
                <a:gd name="T40" fmla="*/ 192 w 428"/>
                <a:gd name="T41" fmla="*/ 303 h 631"/>
                <a:gd name="T42" fmla="*/ 207 w 428"/>
                <a:gd name="T43" fmla="*/ 309 h 631"/>
                <a:gd name="T44" fmla="*/ 225 w 428"/>
                <a:gd name="T45" fmla="*/ 333 h 631"/>
                <a:gd name="T46" fmla="*/ 258 w 428"/>
                <a:gd name="T47" fmla="*/ 358 h 631"/>
                <a:gd name="T48" fmla="*/ 274 w 428"/>
                <a:gd name="T49" fmla="*/ 400 h 631"/>
                <a:gd name="T50" fmla="*/ 301 w 428"/>
                <a:gd name="T51" fmla="*/ 497 h 631"/>
                <a:gd name="T52" fmla="*/ 289 w 428"/>
                <a:gd name="T53" fmla="*/ 573 h 631"/>
                <a:gd name="T54" fmla="*/ 304 w 428"/>
                <a:gd name="T55" fmla="*/ 628 h 631"/>
                <a:gd name="T56" fmla="*/ 313 w 428"/>
                <a:gd name="T57" fmla="*/ 619 h 631"/>
                <a:gd name="T58" fmla="*/ 325 w 428"/>
                <a:gd name="T59" fmla="*/ 561 h 631"/>
                <a:gd name="T60" fmla="*/ 365 w 428"/>
                <a:gd name="T61" fmla="*/ 528 h 631"/>
                <a:gd name="T62" fmla="*/ 401 w 428"/>
                <a:gd name="T63" fmla="*/ 482 h 631"/>
                <a:gd name="T64" fmla="*/ 422 w 428"/>
                <a:gd name="T65" fmla="*/ 437 h 631"/>
                <a:gd name="T66" fmla="*/ 410 w 428"/>
                <a:gd name="T67" fmla="*/ 409 h 631"/>
                <a:gd name="T68" fmla="*/ 365 w 428"/>
                <a:gd name="T69" fmla="*/ 373 h 631"/>
                <a:gd name="T70" fmla="*/ 331 w 428"/>
                <a:gd name="T71" fmla="*/ 355 h 631"/>
                <a:gd name="T72" fmla="*/ 274 w 428"/>
                <a:gd name="T73" fmla="*/ 358 h 631"/>
                <a:gd name="T74" fmla="*/ 267 w 428"/>
                <a:gd name="T75" fmla="*/ 321 h 631"/>
                <a:gd name="T76" fmla="*/ 249 w 428"/>
                <a:gd name="T77" fmla="*/ 324 h 631"/>
                <a:gd name="T78" fmla="*/ 261 w 428"/>
                <a:gd name="T79" fmla="*/ 282 h 631"/>
                <a:gd name="T80" fmla="*/ 292 w 428"/>
                <a:gd name="T81" fmla="*/ 288 h 631"/>
                <a:gd name="T82" fmla="*/ 307 w 428"/>
                <a:gd name="T83" fmla="*/ 242 h 631"/>
                <a:gd name="T84" fmla="*/ 334 w 428"/>
                <a:gd name="T85" fmla="*/ 218 h 631"/>
                <a:gd name="T86" fmla="*/ 340 w 428"/>
                <a:gd name="T87" fmla="*/ 203 h 631"/>
                <a:gd name="T88" fmla="*/ 343 w 428"/>
                <a:gd name="T89" fmla="*/ 191 h 631"/>
                <a:gd name="T90" fmla="*/ 349 w 428"/>
                <a:gd name="T91" fmla="*/ 160 h 631"/>
                <a:gd name="T92" fmla="*/ 319 w 428"/>
                <a:gd name="T93" fmla="*/ 139 h 631"/>
                <a:gd name="T94" fmla="*/ 292 w 428"/>
                <a:gd name="T95" fmla="*/ 133 h 631"/>
                <a:gd name="T96" fmla="*/ 286 w 428"/>
                <a:gd name="T97" fmla="*/ 173 h 631"/>
                <a:gd name="T98" fmla="*/ 267 w 428"/>
                <a:gd name="T99" fmla="*/ 160 h 631"/>
                <a:gd name="T100" fmla="*/ 240 w 428"/>
                <a:gd name="T101" fmla="*/ 136 h 631"/>
                <a:gd name="T102" fmla="*/ 267 w 428"/>
                <a:gd name="T103" fmla="*/ 124 h 631"/>
                <a:gd name="T104" fmla="*/ 280 w 428"/>
                <a:gd name="T105" fmla="*/ 103 h 631"/>
                <a:gd name="T106" fmla="*/ 295 w 428"/>
                <a:gd name="T107" fmla="*/ 85 h 631"/>
                <a:gd name="T108" fmla="*/ 295 w 428"/>
                <a:gd name="T109" fmla="*/ 112 h 631"/>
                <a:gd name="T110" fmla="*/ 334 w 428"/>
                <a:gd name="T111" fmla="*/ 124 h 631"/>
                <a:gd name="T112" fmla="*/ 331 w 428"/>
                <a:gd name="T113" fmla="*/ 91 h 631"/>
                <a:gd name="T114" fmla="*/ 298 w 428"/>
                <a:gd name="T115" fmla="*/ 66 h 631"/>
                <a:gd name="T116" fmla="*/ 301 w 428"/>
                <a:gd name="T117" fmla="*/ 36 h 631"/>
                <a:gd name="T118" fmla="*/ 328 w 428"/>
                <a:gd name="T119" fmla="*/ 18 h 631"/>
                <a:gd name="T120" fmla="*/ 340 w 428"/>
                <a:gd name="T121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28" h="631">
                  <a:moveTo>
                    <a:pt x="295" y="0"/>
                  </a:moveTo>
                  <a:lnTo>
                    <a:pt x="286" y="3"/>
                  </a:lnTo>
                  <a:lnTo>
                    <a:pt x="274" y="6"/>
                  </a:lnTo>
                  <a:lnTo>
                    <a:pt x="261" y="9"/>
                  </a:lnTo>
                  <a:lnTo>
                    <a:pt x="258" y="15"/>
                  </a:lnTo>
                  <a:lnTo>
                    <a:pt x="258" y="15"/>
                  </a:lnTo>
                  <a:lnTo>
                    <a:pt x="255" y="12"/>
                  </a:lnTo>
                  <a:lnTo>
                    <a:pt x="249" y="9"/>
                  </a:lnTo>
                  <a:lnTo>
                    <a:pt x="240" y="18"/>
                  </a:lnTo>
                  <a:lnTo>
                    <a:pt x="246" y="30"/>
                  </a:lnTo>
                  <a:lnTo>
                    <a:pt x="255" y="33"/>
                  </a:lnTo>
                  <a:lnTo>
                    <a:pt x="264" y="33"/>
                  </a:lnTo>
                  <a:lnTo>
                    <a:pt x="274" y="33"/>
                  </a:lnTo>
                  <a:lnTo>
                    <a:pt x="267" y="39"/>
                  </a:lnTo>
                  <a:lnTo>
                    <a:pt x="261" y="45"/>
                  </a:lnTo>
                  <a:lnTo>
                    <a:pt x="255" y="45"/>
                  </a:lnTo>
                  <a:lnTo>
                    <a:pt x="249" y="42"/>
                  </a:lnTo>
                  <a:lnTo>
                    <a:pt x="249" y="48"/>
                  </a:lnTo>
                  <a:lnTo>
                    <a:pt x="252" y="54"/>
                  </a:lnTo>
                  <a:lnTo>
                    <a:pt x="249" y="57"/>
                  </a:lnTo>
                  <a:lnTo>
                    <a:pt x="246" y="60"/>
                  </a:lnTo>
                  <a:lnTo>
                    <a:pt x="243" y="63"/>
                  </a:lnTo>
                  <a:lnTo>
                    <a:pt x="237" y="66"/>
                  </a:lnTo>
                  <a:lnTo>
                    <a:pt x="234" y="63"/>
                  </a:lnTo>
                  <a:lnTo>
                    <a:pt x="231" y="60"/>
                  </a:lnTo>
                  <a:lnTo>
                    <a:pt x="225" y="63"/>
                  </a:lnTo>
                  <a:lnTo>
                    <a:pt x="219" y="63"/>
                  </a:lnTo>
                  <a:lnTo>
                    <a:pt x="225" y="69"/>
                  </a:lnTo>
                  <a:lnTo>
                    <a:pt x="231" y="73"/>
                  </a:lnTo>
                  <a:lnTo>
                    <a:pt x="237" y="76"/>
                  </a:lnTo>
                  <a:lnTo>
                    <a:pt x="240" y="76"/>
                  </a:lnTo>
                  <a:lnTo>
                    <a:pt x="240" y="79"/>
                  </a:lnTo>
                  <a:lnTo>
                    <a:pt x="243" y="88"/>
                  </a:lnTo>
                  <a:lnTo>
                    <a:pt x="246" y="91"/>
                  </a:lnTo>
                  <a:lnTo>
                    <a:pt x="243" y="91"/>
                  </a:lnTo>
                  <a:lnTo>
                    <a:pt x="240" y="88"/>
                  </a:lnTo>
                  <a:lnTo>
                    <a:pt x="240" y="85"/>
                  </a:lnTo>
                  <a:lnTo>
                    <a:pt x="237" y="85"/>
                  </a:lnTo>
                  <a:lnTo>
                    <a:pt x="231" y="91"/>
                  </a:lnTo>
                  <a:lnTo>
                    <a:pt x="228" y="94"/>
                  </a:lnTo>
                  <a:lnTo>
                    <a:pt x="225" y="94"/>
                  </a:lnTo>
                  <a:lnTo>
                    <a:pt x="222" y="91"/>
                  </a:lnTo>
                  <a:lnTo>
                    <a:pt x="222" y="85"/>
                  </a:lnTo>
                  <a:lnTo>
                    <a:pt x="222" y="79"/>
                  </a:lnTo>
                  <a:lnTo>
                    <a:pt x="219" y="73"/>
                  </a:lnTo>
                  <a:lnTo>
                    <a:pt x="216" y="69"/>
                  </a:lnTo>
                  <a:lnTo>
                    <a:pt x="213" y="63"/>
                  </a:lnTo>
                  <a:lnTo>
                    <a:pt x="210" y="60"/>
                  </a:lnTo>
                  <a:lnTo>
                    <a:pt x="207" y="63"/>
                  </a:lnTo>
                  <a:lnTo>
                    <a:pt x="201" y="63"/>
                  </a:lnTo>
                  <a:lnTo>
                    <a:pt x="192" y="63"/>
                  </a:lnTo>
                  <a:lnTo>
                    <a:pt x="179" y="60"/>
                  </a:lnTo>
                  <a:lnTo>
                    <a:pt x="176" y="57"/>
                  </a:lnTo>
                  <a:lnTo>
                    <a:pt x="170" y="54"/>
                  </a:lnTo>
                  <a:lnTo>
                    <a:pt x="161" y="54"/>
                  </a:lnTo>
                  <a:lnTo>
                    <a:pt x="155" y="57"/>
                  </a:lnTo>
                  <a:lnTo>
                    <a:pt x="149" y="60"/>
                  </a:lnTo>
                  <a:lnTo>
                    <a:pt x="146" y="66"/>
                  </a:lnTo>
                  <a:lnTo>
                    <a:pt x="149" y="69"/>
                  </a:lnTo>
                  <a:lnTo>
                    <a:pt x="158" y="73"/>
                  </a:lnTo>
                  <a:lnTo>
                    <a:pt x="164" y="73"/>
                  </a:lnTo>
                  <a:lnTo>
                    <a:pt x="164" y="69"/>
                  </a:lnTo>
                  <a:lnTo>
                    <a:pt x="164" y="66"/>
                  </a:lnTo>
                  <a:lnTo>
                    <a:pt x="167" y="69"/>
                  </a:lnTo>
                  <a:lnTo>
                    <a:pt x="170" y="76"/>
                  </a:lnTo>
                  <a:lnTo>
                    <a:pt x="176" y="76"/>
                  </a:lnTo>
                  <a:lnTo>
                    <a:pt x="179" y="76"/>
                  </a:lnTo>
                  <a:lnTo>
                    <a:pt x="176" y="82"/>
                  </a:lnTo>
                  <a:lnTo>
                    <a:pt x="170" y="85"/>
                  </a:lnTo>
                  <a:lnTo>
                    <a:pt x="164" y="85"/>
                  </a:lnTo>
                  <a:lnTo>
                    <a:pt x="155" y="82"/>
                  </a:lnTo>
                  <a:lnTo>
                    <a:pt x="146" y="79"/>
                  </a:lnTo>
                  <a:lnTo>
                    <a:pt x="140" y="79"/>
                  </a:lnTo>
                  <a:lnTo>
                    <a:pt x="134" y="82"/>
                  </a:lnTo>
                  <a:lnTo>
                    <a:pt x="131" y="85"/>
                  </a:lnTo>
                  <a:lnTo>
                    <a:pt x="128" y="82"/>
                  </a:lnTo>
                  <a:lnTo>
                    <a:pt x="122" y="85"/>
                  </a:lnTo>
                  <a:lnTo>
                    <a:pt x="113" y="85"/>
                  </a:lnTo>
                  <a:lnTo>
                    <a:pt x="101" y="82"/>
                  </a:lnTo>
                  <a:lnTo>
                    <a:pt x="82" y="76"/>
                  </a:lnTo>
                  <a:lnTo>
                    <a:pt x="55" y="76"/>
                  </a:lnTo>
                  <a:lnTo>
                    <a:pt x="40" y="76"/>
                  </a:lnTo>
                  <a:lnTo>
                    <a:pt x="31" y="76"/>
                  </a:lnTo>
                  <a:lnTo>
                    <a:pt x="25" y="79"/>
                  </a:lnTo>
                  <a:lnTo>
                    <a:pt x="22" y="82"/>
                  </a:lnTo>
                  <a:lnTo>
                    <a:pt x="19" y="88"/>
                  </a:lnTo>
                  <a:lnTo>
                    <a:pt x="16" y="94"/>
                  </a:lnTo>
                  <a:lnTo>
                    <a:pt x="16" y="100"/>
                  </a:lnTo>
                  <a:lnTo>
                    <a:pt x="9" y="100"/>
                  </a:lnTo>
                  <a:lnTo>
                    <a:pt x="3" y="100"/>
                  </a:lnTo>
                  <a:lnTo>
                    <a:pt x="0" y="100"/>
                  </a:lnTo>
                  <a:lnTo>
                    <a:pt x="6" y="106"/>
                  </a:lnTo>
                  <a:lnTo>
                    <a:pt x="9" y="109"/>
                  </a:lnTo>
                  <a:lnTo>
                    <a:pt x="16" y="112"/>
                  </a:lnTo>
                  <a:lnTo>
                    <a:pt x="22" y="112"/>
                  </a:lnTo>
                  <a:lnTo>
                    <a:pt x="16" y="118"/>
                  </a:lnTo>
                  <a:lnTo>
                    <a:pt x="12" y="121"/>
                  </a:lnTo>
                  <a:lnTo>
                    <a:pt x="9" y="124"/>
                  </a:lnTo>
                  <a:lnTo>
                    <a:pt x="12" y="130"/>
                  </a:lnTo>
                  <a:lnTo>
                    <a:pt x="22" y="133"/>
                  </a:lnTo>
                  <a:lnTo>
                    <a:pt x="28" y="139"/>
                  </a:lnTo>
                  <a:lnTo>
                    <a:pt x="31" y="142"/>
                  </a:lnTo>
                  <a:lnTo>
                    <a:pt x="31" y="145"/>
                  </a:lnTo>
                  <a:lnTo>
                    <a:pt x="28" y="148"/>
                  </a:lnTo>
                  <a:lnTo>
                    <a:pt x="25" y="154"/>
                  </a:lnTo>
                  <a:lnTo>
                    <a:pt x="25" y="157"/>
                  </a:lnTo>
                  <a:lnTo>
                    <a:pt x="28" y="160"/>
                  </a:lnTo>
                  <a:lnTo>
                    <a:pt x="28" y="157"/>
                  </a:lnTo>
                  <a:lnTo>
                    <a:pt x="31" y="154"/>
                  </a:lnTo>
                  <a:lnTo>
                    <a:pt x="34" y="154"/>
                  </a:lnTo>
                  <a:lnTo>
                    <a:pt x="37" y="154"/>
                  </a:lnTo>
                  <a:lnTo>
                    <a:pt x="40" y="151"/>
                  </a:lnTo>
                  <a:lnTo>
                    <a:pt x="43" y="148"/>
                  </a:lnTo>
                  <a:lnTo>
                    <a:pt x="43" y="151"/>
                  </a:lnTo>
                  <a:lnTo>
                    <a:pt x="46" y="154"/>
                  </a:lnTo>
                  <a:lnTo>
                    <a:pt x="49" y="154"/>
                  </a:lnTo>
                  <a:lnTo>
                    <a:pt x="52" y="154"/>
                  </a:lnTo>
                  <a:lnTo>
                    <a:pt x="52" y="148"/>
                  </a:lnTo>
                  <a:lnTo>
                    <a:pt x="52" y="139"/>
                  </a:lnTo>
                  <a:lnTo>
                    <a:pt x="52" y="136"/>
                  </a:lnTo>
                  <a:lnTo>
                    <a:pt x="58" y="133"/>
                  </a:lnTo>
                  <a:lnTo>
                    <a:pt x="67" y="133"/>
                  </a:lnTo>
                  <a:lnTo>
                    <a:pt x="82" y="133"/>
                  </a:lnTo>
                  <a:lnTo>
                    <a:pt x="91" y="139"/>
                  </a:lnTo>
                  <a:lnTo>
                    <a:pt x="97" y="142"/>
                  </a:lnTo>
                  <a:lnTo>
                    <a:pt x="104" y="145"/>
                  </a:lnTo>
                  <a:lnTo>
                    <a:pt x="107" y="145"/>
                  </a:lnTo>
                  <a:lnTo>
                    <a:pt x="110" y="151"/>
                  </a:lnTo>
                  <a:lnTo>
                    <a:pt x="113" y="154"/>
                  </a:lnTo>
                  <a:lnTo>
                    <a:pt x="116" y="157"/>
                  </a:lnTo>
                  <a:lnTo>
                    <a:pt x="125" y="167"/>
                  </a:lnTo>
                  <a:lnTo>
                    <a:pt x="131" y="179"/>
                  </a:lnTo>
                  <a:lnTo>
                    <a:pt x="137" y="191"/>
                  </a:lnTo>
                  <a:lnTo>
                    <a:pt x="140" y="194"/>
                  </a:lnTo>
                  <a:lnTo>
                    <a:pt x="146" y="197"/>
                  </a:lnTo>
                  <a:lnTo>
                    <a:pt x="149" y="197"/>
                  </a:lnTo>
                  <a:lnTo>
                    <a:pt x="149" y="200"/>
                  </a:lnTo>
                  <a:lnTo>
                    <a:pt x="149" y="209"/>
                  </a:lnTo>
                  <a:lnTo>
                    <a:pt x="152" y="221"/>
                  </a:lnTo>
                  <a:lnTo>
                    <a:pt x="152" y="233"/>
                  </a:lnTo>
                  <a:lnTo>
                    <a:pt x="152" y="242"/>
                  </a:lnTo>
                  <a:lnTo>
                    <a:pt x="155" y="251"/>
                  </a:lnTo>
                  <a:lnTo>
                    <a:pt x="164" y="261"/>
                  </a:lnTo>
                  <a:lnTo>
                    <a:pt x="173" y="279"/>
                  </a:lnTo>
                  <a:lnTo>
                    <a:pt x="182" y="291"/>
                  </a:lnTo>
                  <a:lnTo>
                    <a:pt x="189" y="300"/>
                  </a:lnTo>
                  <a:lnTo>
                    <a:pt x="192" y="303"/>
                  </a:lnTo>
                  <a:lnTo>
                    <a:pt x="195" y="303"/>
                  </a:lnTo>
                  <a:lnTo>
                    <a:pt x="195" y="294"/>
                  </a:lnTo>
                  <a:lnTo>
                    <a:pt x="192" y="288"/>
                  </a:lnTo>
                  <a:lnTo>
                    <a:pt x="198" y="291"/>
                  </a:lnTo>
                  <a:lnTo>
                    <a:pt x="201" y="297"/>
                  </a:lnTo>
                  <a:lnTo>
                    <a:pt x="204" y="303"/>
                  </a:lnTo>
                  <a:lnTo>
                    <a:pt x="207" y="309"/>
                  </a:lnTo>
                  <a:lnTo>
                    <a:pt x="207" y="315"/>
                  </a:lnTo>
                  <a:lnTo>
                    <a:pt x="210" y="318"/>
                  </a:lnTo>
                  <a:lnTo>
                    <a:pt x="213" y="321"/>
                  </a:lnTo>
                  <a:lnTo>
                    <a:pt x="216" y="324"/>
                  </a:lnTo>
                  <a:lnTo>
                    <a:pt x="216" y="330"/>
                  </a:lnTo>
                  <a:lnTo>
                    <a:pt x="219" y="333"/>
                  </a:lnTo>
                  <a:lnTo>
                    <a:pt x="225" y="333"/>
                  </a:lnTo>
                  <a:lnTo>
                    <a:pt x="234" y="336"/>
                  </a:lnTo>
                  <a:lnTo>
                    <a:pt x="240" y="339"/>
                  </a:lnTo>
                  <a:lnTo>
                    <a:pt x="246" y="342"/>
                  </a:lnTo>
                  <a:lnTo>
                    <a:pt x="249" y="342"/>
                  </a:lnTo>
                  <a:lnTo>
                    <a:pt x="255" y="346"/>
                  </a:lnTo>
                  <a:lnTo>
                    <a:pt x="255" y="349"/>
                  </a:lnTo>
                  <a:lnTo>
                    <a:pt x="258" y="358"/>
                  </a:lnTo>
                  <a:lnTo>
                    <a:pt x="270" y="361"/>
                  </a:lnTo>
                  <a:lnTo>
                    <a:pt x="280" y="367"/>
                  </a:lnTo>
                  <a:lnTo>
                    <a:pt x="280" y="370"/>
                  </a:lnTo>
                  <a:lnTo>
                    <a:pt x="280" y="379"/>
                  </a:lnTo>
                  <a:lnTo>
                    <a:pt x="280" y="391"/>
                  </a:lnTo>
                  <a:lnTo>
                    <a:pt x="277" y="397"/>
                  </a:lnTo>
                  <a:lnTo>
                    <a:pt x="274" y="400"/>
                  </a:lnTo>
                  <a:lnTo>
                    <a:pt x="274" y="409"/>
                  </a:lnTo>
                  <a:lnTo>
                    <a:pt x="277" y="424"/>
                  </a:lnTo>
                  <a:lnTo>
                    <a:pt x="286" y="446"/>
                  </a:lnTo>
                  <a:lnTo>
                    <a:pt x="295" y="461"/>
                  </a:lnTo>
                  <a:lnTo>
                    <a:pt x="298" y="470"/>
                  </a:lnTo>
                  <a:lnTo>
                    <a:pt x="298" y="482"/>
                  </a:lnTo>
                  <a:lnTo>
                    <a:pt x="301" y="497"/>
                  </a:lnTo>
                  <a:lnTo>
                    <a:pt x="298" y="509"/>
                  </a:lnTo>
                  <a:lnTo>
                    <a:pt x="298" y="518"/>
                  </a:lnTo>
                  <a:lnTo>
                    <a:pt x="292" y="534"/>
                  </a:lnTo>
                  <a:lnTo>
                    <a:pt x="289" y="543"/>
                  </a:lnTo>
                  <a:lnTo>
                    <a:pt x="289" y="549"/>
                  </a:lnTo>
                  <a:lnTo>
                    <a:pt x="289" y="561"/>
                  </a:lnTo>
                  <a:lnTo>
                    <a:pt x="289" y="573"/>
                  </a:lnTo>
                  <a:lnTo>
                    <a:pt x="289" y="585"/>
                  </a:lnTo>
                  <a:lnTo>
                    <a:pt x="289" y="594"/>
                  </a:lnTo>
                  <a:lnTo>
                    <a:pt x="289" y="609"/>
                  </a:lnTo>
                  <a:lnTo>
                    <a:pt x="292" y="619"/>
                  </a:lnTo>
                  <a:lnTo>
                    <a:pt x="298" y="622"/>
                  </a:lnTo>
                  <a:lnTo>
                    <a:pt x="301" y="625"/>
                  </a:lnTo>
                  <a:lnTo>
                    <a:pt x="304" y="628"/>
                  </a:lnTo>
                  <a:lnTo>
                    <a:pt x="307" y="628"/>
                  </a:lnTo>
                  <a:lnTo>
                    <a:pt x="310" y="631"/>
                  </a:lnTo>
                  <a:lnTo>
                    <a:pt x="316" y="631"/>
                  </a:lnTo>
                  <a:lnTo>
                    <a:pt x="319" y="628"/>
                  </a:lnTo>
                  <a:lnTo>
                    <a:pt x="319" y="625"/>
                  </a:lnTo>
                  <a:lnTo>
                    <a:pt x="316" y="622"/>
                  </a:lnTo>
                  <a:lnTo>
                    <a:pt x="313" y="619"/>
                  </a:lnTo>
                  <a:lnTo>
                    <a:pt x="307" y="615"/>
                  </a:lnTo>
                  <a:lnTo>
                    <a:pt x="304" y="612"/>
                  </a:lnTo>
                  <a:lnTo>
                    <a:pt x="310" y="603"/>
                  </a:lnTo>
                  <a:lnTo>
                    <a:pt x="316" y="597"/>
                  </a:lnTo>
                  <a:lnTo>
                    <a:pt x="319" y="588"/>
                  </a:lnTo>
                  <a:lnTo>
                    <a:pt x="322" y="567"/>
                  </a:lnTo>
                  <a:lnTo>
                    <a:pt x="325" y="561"/>
                  </a:lnTo>
                  <a:lnTo>
                    <a:pt x="334" y="555"/>
                  </a:lnTo>
                  <a:lnTo>
                    <a:pt x="343" y="549"/>
                  </a:lnTo>
                  <a:lnTo>
                    <a:pt x="346" y="543"/>
                  </a:lnTo>
                  <a:lnTo>
                    <a:pt x="346" y="540"/>
                  </a:lnTo>
                  <a:lnTo>
                    <a:pt x="349" y="537"/>
                  </a:lnTo>
                  <a:lnTo>
                    <a:pt x="355" y="534"/>
                  </a:lnTo>
                  <a:lnTo>
                    <a:pt x="365" y="528"/>
                  </a:lnTo>
                  <a:lnTo>
                    <a:pt x="371" y="518"/>
                  </a:lnTo>
                  <a:lnTo>
                    <a:pt x="374" y="509"/>
                  </a:lnTo>
                  <a:lnTo>
                    <a:pt x="377" y="500"/>
                  </a:lnTo>
                  <a:lnTo>
                    <a:pt x="383" y="494"/>
                  </a:lnTo>
                  <a:lnTo>
                    <a:pt x="389" y="488"/>
                  </a:lnTo>
                  <a:lnTo>
                    <a:pt x="395" y="485"/>
                  </a:lnTo>
                  <a:lnTo>
                    <a:pt x="401" y="482"/>
                  </a:lnTo>
                  <a:lnTo>
                    <a:pt x="401" y="473"/>
                  </a:lnTo>
                  <a:lnTo>
                    <a:pt x="404" y="467"/>
                  </a:lnTo>
                  <a:lnTo>
                    <a:pt x="410" y="461"/>
                  </a:lnTo>
                  <a:lnTo>
                    <a:pt x="413" y="458"/>
                  </a:lnTo>
                  <a:lnTo>
                    <a:pt x="413" y="452"/>
                  </a:lnTo>
                  <a:lnTo>
                    <a:pt x="416" y="446"/>
                  </a:lnTo>
                  <a:lnTo>
                    <a:pt x="422" y="437"/>
                  </a:lnTo>
                  <a:lnTo>
                    <a:pt x="425" y="427"/>
                  </a:lnTo>
                  <a:lnTo>
                    <a:pt x="428" y="421"/>
                  </a:lnTo>
                  <a:lnTo>
                    <a:pt x="425" y="415"/>
                  </a:lnTo>
                  <a:lnTo>
                    <a:pt x="422" y="415"/>
                  </a:lnTo>
                  <a:lnTo>
                    <a:pt x="416" y="415"/>
                  </a:lnTo>
                  <a:lnTo>
                    <a:pt x="413" y="412"/>
                  </a:lnTo>
                  <a:lnTo>
                    <a:pt x="410" y="409"/>
                  </a:lnTo>
                  <a:lnTo>
                    <a:pt x="398" y="403"/>
                  </a:lnTo>
                  <a:lnTo>
                    <a:pt x="389" y="400"/>
                  </a:lnTo>
                  <a:lnTo>
                    <a:pt x="380" y="397"/>
                  </a:lnTo>
                  <a:lnTo>
                    <a:pt x="374" y="397"/>
                  </a:lnTo>
                  <a:lnTo>
                    <a:pt x="374" y="391"/>
                  </a:lnTo>
                  <a:lnTo>
                    <a:pt x="371" y="379"/>
                  </a:lnTo>
                  <a:lnTo>
                    <a:pt x="365" y="373"/>
                  </a:lnTo>
                  <a:lnTo>
                    <a:pt x="359" y="373"/>
                  </a:lnTo>
                  <a:lnTo>
                    <a:pt x="352" y="367"/>
                  </a:lnTo>
                  <a:lnTo>
                    <a:pt x="349" y="364"/>
                  </a:lnTo>
                  <a:lnTo>
                    <a:pt x="346" y="358"/>
                  </a:lnTo>
                  <a:lnTo>
                    <a:pt x="340" y="355"/>
                  </a:lnTo>
                  <a:lnTo>
                    <a:pt x="334" y="352"/>
                  </a:lnTo>
                  <a:lnTo>
                    <a:pt x="331" y="355"/>
                  </a:lnTo>
                  <a:lnTo>
                    <a:pt x="325" y="355"/>
                  </a:lnTo>
                  <a:lnTo>
                    <a:pt x="319" y="352"/>
                  </a:lnTo>
                  <a:lnTo>
                    <a:pt x="304" y="346"/>
                  </a:lnTo>
                  <a:lnTo>
                    <a:pt x="295" y="352"/>
                  </a:lnTo>
                  <a:lnTo>
                    <a:pt x="289" y="355"/>
                  </a:lnTo>
                  <a:lnTo>
                    <a:pt x="280" y="358"/>
                  </a:lnTo>
                  <a:lnTo>
                    <a:pt x="274" y="358"/>
                  </a:lnTo>
                  <a:lnTo>
                    <a:pt x="270" y="358"/>
                  </a:lnTo>
                  <a:lnTo>
                    <a:pt x="270" y="355"/>
                  </a:lnTo>
                  <a:lnTo>
                    <a:pt x="270" y="346"/>
                  </a:lnTo>
                  <a:lnTo>
                    <a:pt x="270" y="336"/>
                  </a:lnTo>
                  <a:lnTo>
                    <a:pt x="270" y="333"/>
                  </a:lnTo>
                  <a:lnTo>
                    <a:pt x="267" y="327"/>
                  </a:lnTo>
                  <a:lnTo>
                    <a:pt x="267" y="321"/>
                  </a:lnTo>
                  <a:lnTo>
                    <a:pt x="267" y="315"/>
                  </a:lnTo>
                  <a:lnTo>
                    <a:pt x="267" y="309"/>
                  </a:lnTo>
                  <a:lnTo>
                    <a:pt x="264" y="309"/>
                  </a:lnTo>
                  <a:lnTo>
                    <a:pt x="258" y="312"/>
                  </a:lnTo>
                  <a:lnTo>
                    <a:pt x="255" y="318"/>
                  </a:lnTo>
                  <a:lnTo>
                    <a:pt x="252" y="321"/>
                  </a:lnTo>
                  <a:lnTo>
                    <a:pt x="249" y="324"/>
                  </a:lnTo>
                  <a:lnTo>
                    <a:pt x="240" y="318"/>
                  </a:lnTo>
                  <a:lnTo>
                    <a:pt x="234" y="312"/>
                  </a:lnTo>
                  <a:lnTo>
                    <a:pt x="234" y="300"/>
                  </a:lnTo>
                  <a:lnTo>
                    <a:pt x="234" y="291"/>
                  </a:lnTo>
                  <a:lnTo>
                    <a:pt x="237" y="285"/>
                  </a:lnTo>
                  <a:lnTo>
                    <a:pt x="246" y="282"/>
                  </a:lnTo>
                  <a:lnTo>
                    <a:pt x="261" y="282"/>
                  </a:lnTo>
                  <a:lnTo>
                    <a:pt x="267" y="279"/>
                  </a:lnTo>
                  <a:lnTo>
                    <a:pt x="270" y="282"/>
                  </a:lnTo>
                  <a:lnTo>
                    <a:pt x="277" y="288"/>
                  </a:lnTo>
                  <a:lnTo>
                    <a:pt x="283" y="294"/>
                  </a:lnTo>
                  <a:lnTo>
                    <a:pt x="286" y="297"/>
                  </a:lnTo>
                  <a:lnTo>
                    <a:pt x="292" y="297"/>
                  </a:lnTo>
                  <a:lnTo>
                    <a:pt x="292" y="288"/>
                  </a:lnTo>
                  <a:lnTo>
                    <a:pt x="292" y="276"/>
                  </a:lnTo>
                  <a:lnTo>
                    <a:pt x="292" y="270"/>
                  </a:lnTo>
                  <a:lnTo>
                    <a:pt x="298" y="261"/>
                  </a:lnTo>
                  <a:lnTo>
                    <a:pt x="304" y="255"/>
                  </a:lnTo>
                  <a:lnTo>
                    <a:pt x="304" y="251"/>
                  </a:lnTo>
                  <a:lnTo>
                    <a:pt x="304" y="245"/>
                  </a:lnTo>
                  <a:lnTo>
                    <a:pt x="307" y="242"/>
                  </a:lnTo>
                  <a:lnTo>
                    <a:pt x="310" y="236"/>
                  </a:lnTo>
                  <a:lnTo>
                    <a:pt x="313" y="230"/>
                  </a:lnTo>
                  <a:lnTo>
                    <a:pt x="316" y="227"/>
                  </a:lnTo>
                  <a:lnTo>
                    <a:pt x="328" y="227"/>
                  </a:lnTo>
                  <a:lnTo>
                    <a:pt x="334" y="227"/>
                  </a:lnTo>
                  <a:lnTo>
                    <a:pt x="334" y="224"/>
                  </a:lnTo>
                  <a:lnTo>
                    <a:pt x="334" y="218"/>
                  </a:lnTo>
                  <a:lnTo>
                    <a:pt x="337" y="218"/>
                  </a:lnTo>
                  <a:lnTo>
                    <a:pt x="346" y="218"/>
                  </a:lnTo>
                  <a:lnTo>
                    <a:pt x="349" y="212"/>
                  </a:lnTo>
                  <a:lnTo>
                    <a:pt x="352" y="209"/>
                  </a:lnTo>
                  <a:lnTo>
                    <a:pt x="349" y="206"/>
                  </a:lnTo>
                  <a:lnTo>
                    <a:pt x="343" y="203"/>
                  </a:lnTo>
                  <a:lnTo>
                    <a:pt x="340" y="203"/>
                  </a:lnTo>
                  <a:lnTo>
                    <a:pt x="340" y="197"/>
                  </a:lnTo>
                  <a:lnTo>
                    <a:pt x="340" y="194"/>
                  </a:lnTo>
                  <a:lnTo>
                    <a:pt x="334" y="197"/>
                  </a:lnTo>
                  <a:lnTo>
                    <a:pt x="328" y="197"/>
                  </a:lnTo>
                  <a:lnTo>
                    <a:pt x="331" y="194"/>
                  </a:lnTo>
                  <a:lnTo>
                    <a:pt x="337" y="191"/>
                  </a:lnTo>
                  <a:lnTo>
                    <a:pt x="343" y="191"/>
                  </a:lnTo>
                  <a:lnTo>
                    <a:pt x="349" y="191"/>
                  </a:lnTo>
                  <a:lnTo>
                    <a:pt x="359" y="185"/>
                  </a:lnTo>
                  <a:lnTo>
                    <a:pt x="362" y="182"/>
                  </a:lnTo>
                  <a:lnTo>
                    <a:pt x="365" y="176"/>
                  </a:lnTo>
                  <a:lnTo>
                    <a:pt x="362" y="173"/>
                  </a:lnTo>
                  <a:lnTo>
                    <a:pt x="355" y="167"/>
                  </a:lnTo>
                  <a:lnTo>
                    <a:pt x="349" y="160"/>
                  </a:lnTo>
                  <a:lnTo>
                    <a:pt x="343" y="151"/>
                  </a:lnTo>
                  <a:lnTo>
                    <a:pt x="340" y="142"/>
                  </a:lnTo>
                  <a:lnTo>
                    <a:pt x="334" y="139"/>
                  </a:lnTo>
                  <a:lnTo>
                    <a:pt x="331" y="139"/>
                  </a:lnTo>
                  <a:lnTo>
                    <a:pt x="325" y="142"/>
                  </a:lnTo>
                  <a:lnTo>
                    <a:pt x="322" y="145"/>
                  </a:lnTo>
                  <a:lnTo>
                    <a:pt x="319" y="139"/>
                  </a:lnTo>
                  <a:lnTo>
                    <a:pt x="316" y="133"/>
                  </a:lnTo>
                  <a:lnTo>
                    <a:pt x="310" y="130"/>
                  </a:lnTo>
                  <a:lnTo>
                    <a:pt x="304" y="130"/>
                  </a:lnTo>
                  <a:lnTo>
                    <a:pt x="301" y="127"/>
                  </a:lnTo>
                  <a:lnTo>
                    <a:pt x="298" y="124"/>
                  </a:lnTo>
                  <a:lnTo>
                    <a:pt x="295" y="127"/>
                  </a:lnTo>
                  <a:lnTo>
                    <a:pt x="292" y="133"/>
                  </a:lnTo>
                  <a:lnTo>
                    <a:pt x="289" y="139"/>
                  </a:lnTo>
                  <a:lnTo>
                    <a:pt x="289" y="148"/>
                  </a:lnTo>
                  <a:lnTo>
                    <a:pt x="292" y="151"/>
                  </a:lnTo>
                  <a:lnTo>
                    <a:pt x="295" y="154"/>
                  </a:lnTo>
                  <a:lnTo>
                    <a:pt x="292" y="164"/>
                  </a:lnTo>
                  <a:lnTo>
                    <a:pt x="289" y="170"/>
                  </a:lnTo>
                  <a:lnTo>
                    <a:pt x="286" y="173"/>
                  </a:lnTo>
                  <a:lnTo>
                    <a:pt x="286" y="179"/>
                  </a:lnTo>
                  <a:lnTo>
                    <a:pt x="283" y="179"/>
                  </a:lnTo>
                  <a:lnTo>
                    <a:pt x="280" y="176"/>
                  </a:lnTo>
                  <a:lnTo>
                    <a:pt x="280" y="173"/>
                  </a:lnTo>
                  <a:lnTo>
                    <a:pt x="277" y="167"/>
                  </a:lnTo>
                  <a:lnTo>
                    <a:pt x="274" y="164"/>
                  </a:lnTo>
                  <a:lnTo>
                    <a:pt x="267" y="160"/>
                  </a:lnTo>
                  <a:lnTo>
                    <a:pt x="261" y="157"/>
                  </a:lnTo>
                  <a:lnTo>
                    <a:pt x="258" y="154"/>
                  </a:lnTo>
                  <a:lnTo>
                    <a:pt x="252" y="151"/>
                  </a:lnTo>
                  <a:lnTo>
                    <a:pt x="246" y="151"/>
                  </a:lnTo>
                  <a:lnTo>
                    <a:pt x="240" y="145"/>
                  </a:lnTo>
                  <a:lnTo>
                    <a:pt x="240" y="142"/>
                  </a:lnTo>
                  <a:lnTo>
                    <a:pt x="240" y="136"/>
                  </a:lnTo>
                  <a:lnTo>
                    <a:pt x="249" y="124"/>
                  </a:lnTo>
                  <a:lnTo>
                    <a:pt x="255" y="121"/>
                  </a:lnTo>
                  <a:lnTo>
                    <a:pt x="258" y="118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4" y="118"/>
                  </a:lnTo>
                  <a:lnTo>
                    <a:pt x="267" y="124"/>
                  </a:lnTo>
                  <a:lnTo>
                    <a:pt x="277" y="124"/>
                  </a:lnTo>
                  <a:lnTo>
                    <a:pt x="283" y="121"/>
                  </a:lnTo>
                  <a:lnTo>
                    <a:pt x="286" y="118"/>
                  </a:lnTo>
                  <a:lnTo>
                    <a:pt x="286" y="118"/>
                  </a:lnTo>
                  <a:lnTo>
                    <a:pt x="283" y="115"/>
                  </a:lnTo>
                  <a:lnTo>
                    <a:pt x="277" y="109"/>
                  </a:lnTo>
                  <a:lnTo>
                    <a:pt x="280" y="103"/>
                  </a:lnTo>
                  <a:lnTo>
                    <a:pt x="283" y="97"/>
                  </a:lnTo>
                  <a:lnTo>
                    <a:pt x="289" y="94"/>
                  </a:lnTo>
                  <a:lnTo>
                    <a:pt x="289" y="91"/>
                  </a:lnTo>
                  <a:lnTo>
                    <a:pt x="286" y="88"/>
                  </a:lnTo>
                  <a:lnTo>
                    <a:pt x="283" y="82"/>
                  </a:lnTo>
                  <a:lnTo>
                    <a:pt x="289" y="82"/>
                  </a:lnTo>
                  <a:lnTo>
                    <a:pt x="295" y="85"/>
                  </a:lnTo>
                  <a:lnTo>
                    <a:pt x="301" y="88"/>
                  </a:lnTo>
                  <a:lnTo>
                    <a:pt x="307" y="91"/>
                  </a:lnTo>
                  <a:lnTo>
                    <a:pt x="307" y="97"/>
                  </a:lnTo>
                  <a:lnTo>
                    <a:pt x="304" y="103"/>
                  </a:lnTo>
                  <a:lnTo>
                    <a:pt x="304" y="106"/>
                  </a:lnTo>
                  <a:lnTo>
                    <a:pt x="298" y="109"/>
                  </a:lnTo>
                  <a:lnTo>
                    <a:pt x="295" y="112"/>
                  </a:lnTo>
                  <a:lnTo>
                    <a:pt x="298" y="115"/>
                  </a:lnTo>
                  <a:lnTo>
                    <a:pt x="304" y="118"/>
                  </a:lnTo>
                  <a:lnTo>
                    <a:pt x="313" y="124"/>
                  </a:lnTo>
                  <a:lnTo>
                    <a:pt x="322" y="130"/>
                  </a:lnTo>
                  <a:lnTo>
                    <a:pt x="325" y="130"/>
                  </a:lnTo>
                  <a:lnTo>
                    <a:pt x="331" y="127"/>
                  </a:lnTo>
                  <a:lnTo>
                    <a:pt x="334" y="124"/>
                  </a:lnTo>
                  <a:lnTo>
                    <a:pt x="340" y="118"/>
                  </a:lnTo>
                  <a:lnTo>
                    <a:pt x="343" y="109"/>
                  </a:lnTo>
                  <a:lnTo>
                    <a:pt x="346" y="103"/>
                  </a:lnTo>
                  <a:lnTo>
                    <a:pt x="343" y="100"/>
                  </a:lnTo>
                  <a:lnTo>
                    <a:pt x="337" y="97"/>
                  </a:lnTo>
                  <a:lnTo>
                    <a:pt x="331" y="97"/>
                  </a:lnTo>
                  <a:lnTo>
                    <a:pt x="331" y="91"/>
                  </a:lnTo>
                  <a:lnTo>
                    <a:pt x="331" y="85"/>
                  </a:lnTo>
                  <a:lnTo>
                    <a:pt x="328" y="79"/>
                  </a:lnTo>
                  <a:lnTo>
                    <a:pt x="325" y="76"/>
                  </a:lnTo>
                  <a:lnTo>
                    <a:pt x="319" y="73"/>
                  </a:lnTo>
                  <a:lnTo>
                    <a:pt x="313" y="73"/>
                  </a:lnTo>
                  <a:lnTo>
                    <a:pt x="304" y="69"/>
                  </a:lnTo>
                  <a:lnTo>
                    <a:pt x="298" y="66"/>
                  </a:lnTo>
                  <a:lnTo>
                    <a:pt x="292" y="63"/>
                  </a:lnTo>
                  <a:lnTo>
                    <a:pt x="286" y="63"/>
                  </a:lnTo>
                  <a:lnTo>
                    <a:pt x="289" y="60"/>
                  </a:lnTo>
                  <a:lnTo>
                    <a:pt x="292" y="54"/>
                  </a:lnTo>
                  <a:lnTo>
                    <a:pt x="292" y="48"/>
                  </a:lnTo>
                  <a:lnTo>
                    <a:pt x="295" y="39"/>
                  </a:lnTo>
                  <a:lnTo>
                    <a:pt x="301" y="36"/>
                  </a:lnTo>
                  <a:lnTo>
                    <a:pt x="304" y="36"/>
                  </a:lnTo>
                  <a:lnTo>
                    <a:pt x="307" y="30"/>
                  </a:lnTo>
                  <a:lnTo>
                    <a:pt x="310" y="24"/>
                  </a:lnTo>
                  <a:lnTo>
                    <a:pt x="316" y="24"/>
                  </a:lnTo>
                  <a:lnTo>
                    <a:pt x="322" y="24"/>
                  </a:lnTo>
                  <a:lnTo>
                    <a:pt x="325" y="21"/>
                  </a:lnTo>
                  <a:lnTo>
                    <a:pt x="328" y="18"/>
                  </a:lnTo>
                  <a:lnTo>
                    <a:pt x="334" y="18"/>
                  </a:lnTo>
                  <a:lnTo>
                    <a:pt x="343" y="12"/>
                  </a:lnTo>
                  <a:lnTo>
                    <a:pt x="349" y="12"/>
                  </a:lnTo>
                  <a:lnTo>
                    <a:pt x="349" y="9"/>
                  </a:lnTo>
                  <a:lnTo>
                    <a:pt x="349" y="3"/>
                  </a:lnTo>
                  <a:lnTo>
                    <a:pt x="346" y="3"/>
                  </a:lnTo>
                  <a:lnTo>
                    <a:pt x="340" y="0"/>
                  </a:lnTo>
                  <a:lnTo>
                    <a:pt x="322" y="0"/>
                  </a:lnTo>
                  <a:lnTo>
                    <a:pt x="307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29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9" name="Freeform 105"/>
            <p:cNvSpPr>
              <a:spLocks/>
            </p:cNvSpPr>
            <p:nvPr/>
          </p:nvSpPr>
          <p:spPr bwMode="auto">
            <a:xfrm>
              <a:off x="4879578" y="1405834"/>
              <a:ext cx="63637" cy="47726"/>
            </a:xfrm>
            <a:custGeom>
              <a:avLst/>
              <a:gdLst>
                <a:gd name="T0" fmla="*/ 0 w 12"/>
                <a:gd name="T1" fmla="*/ 3 h 9"/>
                <a:gd name="T2" fmla="*/ 3 w 12"/>
                <a:gd name="T3" fmla="*/ 6 h 9"/>
                <a:gd name="T4" fmla="*/ 6 w 12"/>
                <a:gd name="T5" fmla="*/ 9 h 9"/>
                <a:gd name="T6" fmla="*/ 12 w 12"/>
                <a:gd name="T7" fmla="*/ 6 h 9"/>
                <a:gd name="T8" fmla="*/ 12 w 12"/>
                <a:gd name="T9" fmla="*/ 6 h 9"/>
                <a:gd name="T10" fmla="*/ 12 w 12"/>
                <a:gd name="T11" fmla="*/ 3 h 9"/>
                <a:gd name="T12" fmla="*/ 6 w 12"/>
                <a:gd name="T13" fmla="*/ 0 h 9"/>
                <a:gd name="T14" fmla="*/ 0 w 12"/>
                <a:gd name="T15" fmla="*/ 0 h 9"/>
                <a:gd name="T16" fmla="*/ 0 w 12"/>
                <a:gd name="T17" fmla="*/ 3 h 9"/>
                <a:gd name="T18" fmla="*/ 0 w 12"/>
                <a:gd name="T19" fmla="*/ 3 h 9"/>
                <a:gd name="T20" fmla="*/ 0 w 12"/>
                <a:gd name="T2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0" name="Freeform 106"/>
            <p:cNvSpPr>
              <a:spLocks/>
            </p:cNvSpPr>
            <p:nvPr/>
          </p:nvSpPr>
          <p:spPr bwMode="auto">
            <a:xfrm>
              <a:off x="4736394" y="1437652"/>
              <a:ext cx="143184" cy="111363"/>
            </a:xfrm>
            <a:custGeom>
              <a:avLst/>
              <a:gdLst>
                <a:gd name="T0" fmla="*/ 0 w 27"/>
                <a:gd name="T1" fmla="*/ 3 h 21"/>
                <a:gd name="T2" fmla="*/ 0 w 27"/>
                <a:gd name="T3" fmla="*/ 6 h 21"/>
                <a:gd name="T4" fmla="*/ 3 w 27"/>
                <a:gd name="T5" fmla="*/ 9 h 21"/>
                <a:gd name="T6" fmla="*/ 12 w 27"/>
                <a:gd name="T7" fmla="*/ 15 h 21"/>
                <a:gd name="T8" fmla="*/ 18 w 27"/>
                <a:gd name="T9" fmla="*/ 21 h 21"/>
                <a:gd name="T10" fmla="*/ 24 w 27"/>
                <a:gd name="T11" fmla="*/ 15 h 21"/>
                <a:gd name="T12" fmla="*/ 27 w 27"/>
                <a:gd name="T13" fmla="*/ 6 h 21"/>
                <a:gd name="T14" fmla="*/ 27 w 27"/>
                <a:gd name="T15" fmla="*/ 3 h 21"/>
                <a:gd name="T16" fmla="*/ 21 w 27"/>
                <a:gd name="T17" fmla="*/ 0 h 21"/>
                <a:gd name="T18" fmla="*/ 12 w 27"/>
                <a:gd name="T19" fmla="*/ 0 h 21"/>
                <a:gd name="T20" fmla="*/ 3 w 27"/>
                <a:gd name="T21" fmla="*/ 0 h 21"/>
                <a:gd name="T22" fmla="*/ 0 w 27"/>
                <a:gd name="T23" fmla="*/ 3 h 21"/>
                <a:gd name="T24" fmla="*/ 0 w 27"/>
                <a:gd name="T25" fmla="*/ 3 h 21"/>
                <a:gd name="T26" fmla="*/ 0 w 27"/>
                <a:gd name="T27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0" y="3"/>
                  </a:moveTo>
                  <a:lnTo>
                    <a:pt x="0" y="6"/>
                  </a:lnTo>
                  <a:lnTo>
                    <a:pt x="3" y="9"/>
                  </a:lnTo>
                  <a:lnTo>
                    <a:pt x="12" y="15"/>
                  </a:lnTo>
                  <a:lnTo>
                    <a:pt x="18" y="21"/>
                  </a:lnTo>
                  <a:lnTo>
                    <a:pt x="24" y="15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21" name="Freeform 107"/>
            <p:cNvSpPr>
              <a:spLocks/>
            </p:cNvSpPr>
            <p:nvPr/>
          </p:nvSpPr>
          <p:spPr bwMode="auto">
            <a:xfrm>
              <a:off x="2546232" y="1469471"/>
              <a:ext cx="111366" cy="79544"/>
            </a:xfrm>
            <a:custGeom>
              <a:avLst/>
              <a:gdLst>
                <a:gd name="T0" fmla="*/ 3 w 21"/>
                <a:gd name="T1" fmla="*/ 0 h 15"/>
                <a:gd name="T2" fmla="*/ 0 w 21"/>
                <a:gd name="T3" fmla="*/ 6 h 15"/>
                <a:gd name="T4" fmla="*/ 9 w 21"/>
                <a:gd name="T5" fmla="*/ 12 h 15"/>
                <a:gd name="T6" fmla="*/ 18 w 21"/>
                <a:gd name="T7" fmla="*/ 15 h 15"/>
                <a:gd name="T8" fmla="*/ 21 w 21"/>
                <a:gd name="T9" fmla="*/ 12 h 15"/>
                <a:gd name="T10" fmla="*/ 21 w 21"/>
                <a:gd name="T11" fmla="*/ 3 h 15"/>
                <a:gd name="T12" fmla="*/ 18 w 21"/>
                <a:gd name="T13" fmla="*/ 0 h 15"/>
                <a:gd name="T14" fmla="*/ 12 w 21"/>
                <a:gd name="T15" fmla="*/ 0 h 15"/>
                <a:gd name="T16" fmla="*/ 6 w 21"/>
                <a:gd name="T17" fmla="*/ 0 h 15"/>
                <a:gd name="T18" fmla="*/ 3 w 21"/>
                <a:gd name="T19" fmla="*/ 0 h 15"/>
                <a:gd name="T20" fmla="*/ 3 w 21"/>
                <a:gd name="T21" fmla="*/ 0 h 15"/>
                <a:gd name="T22" fmla="*/ 3 w 21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3" y="0"/>
                  </a:moveTo>
                  <a:lnTo>
                    <a:pt x="0" y="6"/>
                  </a:lnTo>
                  <a:lnTo>
                    <a:pt x="9" y="12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0" name="Freeform 108"/>
            <p:cNvSpPr>
              <a:spLocks/>
            </p:cNvSpPr>
            <p:nvPr/>
          </p:nvSpPr>
          <p:spPr bwMode="auto">
            <a:xfrm>
              <a:off x="2434866" y="1501289"/>
              <a:ext cx="47729" cy="47726"/>
            </a:xfrm>
            <a:custGeom>
              <a:avLst/>
              <a:gdLst>
                <a:gd name="T0" fmla="*/ 3 w 9"/>
                <a:gd name="T1" fmla="*/ 3 h 9"/>
                <a:gd name="T2" fmla="*/ 0 w 9"/>
                <a:gd name="T3" fmla="*/ 9 h 9"/>
                <a:gd name="T4" fmla="*/ 6 w 9"/>
                <a:gd name="T5" fmla="*/ 9 h 9"/>
                <a:gd name="T6" fmla="*/ 9 w 9"/>
                <a:gd name="T7" fmla="*/ 3 h 9"/>
                <a:gd name="T8" fmla="*/ 6 w 9"/>
                <a:gd name="T9" fmla="*/ 0 h 9"/>
                <a:gd name="T10" fmla="*/ 3 w 9"/>
                <a:gd name="T11" fmla="*/ 3 h 9"/>
                <a:gd name="T12" fmla="*/ 3 w 9"/>
                <a:gd name="T13" fmla="*/ 3 h 9"/>
                <a:gd name="T14" fmla="*/ 3 w 9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1" name="Freeform 109"/>
            <p:cNvSpPr>
              <a:spLocks/>
            </p:cNvSpPr>
            <p:nvPr/>
          </p:nvSpPr>
          <p:spPr bwMode="auto">
            <a:xfrm>
              <a:off x="2254562" y="1517196"/>
              <a:ext cx="275759" cy="127273"/>
            </a:xfrm>
            <a:custGeom>
              <a:avLst/>
              <a:gdLst>
                <a:gd name="T0" fmla="*/ 6 w 52"/>
                <a:gd name="T1" fmla="*/ 3 h 24"/>
                <a:gd name="T2" fmla="*/ 0 w 52"/>
                <a:gd name="T3" fmla="*/ 9 h 24"/>
                <a:gd name="T4" fmla="*/ 0 w 52"/>
                <a:gd name="T5" fmla="*/ 12 h 24"/>
                <a:gd name="T6" fmla="*/ 3 w 52"/>
                <a:gd name="T7" fmla="*/ 15 h 24"/>
                <a:gd name="T8" fmla="*/ 6 w 52"/>
                <a:gd name="T9" fmla="*/ 15 h 24"/>
                <a:gd name="T10" fmla="*/ 12 w 52"/>
                <a:gd name="T11" fmla="*/ 15 h 24"/>
                <a:gd name="T12" fmla="*/ 18 w 52"/>
                <a:gd name="T13" fmla="*/ 18 h 24"/>
                <a:gd name="T14" fmla="*/ 18 w 52"/>
                <a:gd name="T15" fmla="*/ 21 h 24"/>
                <a:gd name="T16" fmla="*/ 21 w 52"/>
                <a:gd name="T17" fmla="*/ 21 h 24"/>
                <a:gd name="T18" fmla="*/ 24 w 52"/>
                <a:gd name="T19" fmla="*/ 21 h 24"/>
                <a:gd name="T20" fmla="*/ 30 w 52"/>
                <a:gd name="T21" fmla="*/ 24 h 24"/>
                <a:gd name="T22" fmla="*/ 34 w 52"/>
                <a:gd name="T23" fmla="*/ 24 h 24"/>
                <a:gd name="T24" fmla="*/ 43 w 52"/>
                <a:gd name="T25" fmla="*/ 24 h 24"/>
                <a:gd name="T26" fmla="*/ 49 w 52"/>
                <a:gd name="T27" fmla="*/ 21 h 24"/>
                <a:gd name="T28" fmla="*/ 52 w 52"/>
                <a:gd name="T29" fmla="*/ 15 h 24"/>
                <a:gd name="T30" fmla="*/ 49 w 52"/>
                <a:gd name="T31" fmla="*/ 12 h 24"/>
                <a:gd name="T32" fmla="*/ 49 w 52"/>
                <a:gd name="T33" fmla="*/ 9 h 24"/>
                <a:gd name="T34" fmla="*/ 49 w 52"/>
                <a:gd name="T35" fmla="*/ 9 h 24"/>
                <a:gd name="T36" fmla="*/ 46 w 52"/>
                <a:gd name="T37" fmla="*/ 9 h 24"/>
                <a:gd name="T38" fmla="*/ 43 w 52"/>
                <a:gd name="T39" fmla="*/ 9 h 24"/>
                <a:gd name="T40" fmla="*/ 40 w 52"/>
                <a:gd name="T41" fmla="*/ 12 h 24"/>
                <a:gd name="T42" fmla="*/ 37 w 52"/>
                <a:gd name="T43" fmla="*/ 15 h 24"/>
                <a:gd name="T44" fmla="*/ 30 w 52"/>
                <a:gd name="T45" fmla="*/ 12 h 24"/>
                <a:gd name="T46" fmla="*/ 24 w 52"/>
                <a:gd name="T47" fmla="*/ 9 h 24"/>
                <a:gd name="T48" fmla="*/ 21 w 52"/>
                <a:gd name="T49" fmla="*/ 6 h 24"/>
                <a:gd name="T50" fmla="*/ 15 w 52"/>
                <a:gd name="T51" fmla="*/ 0 h 24"/>
                <a:gd name="T52" fmla="*/ 6 w 52"/>
                <a:gd name="T53" fmla="*/ 3 h 24"/>
                <a:gd name="T54" fmla="*/ 6 w 52"/>
                <a:gd name="T55" fmla="*/ 3 h 24"/>
                <a:gd name="T56" fmla="*/ 6 w 52"/>
                <a:gd name="T57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24">
                  <a:moveTo>
                    <a:pt x="6" y="3"/>
                  </a:moveTo>
                  <a:lnTo>
                    <a:pt x="0" y="9"/>
                  </a:lnTo>
                  <a:lnTo>
                    <a:pt x="0" y="12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12" y="15"/>
                  </a:lnTo>
                  <a:lnTo>
                    <a:pt x="18" y="18"/>
                  </a:lnTo>
                  <a:lnTo>
                    <a:pt x="18" y="21"/>
                  </a:lnTo>
                  <a:lnTo>
                    <a:pt x="21" y="21"/>
                  </a:lnTo>
                  <a:lnTo>
                    <a:pt x="24" y="21"/>
                  </a:lnTo>
                  <a:lnTo>
                    <a:pt x="30" y="24"/>
                  </a:lnTo>
                  <a:lnTo>
                    <a:pt x="34" y="24"/>
                  </a:lnTo>
                  <a:lnTo>
                    <a:pt x="43" y="24"/>
                  </a:lnTo>
                  <a:lnTo>
                    <a:pt x="49" y="21"/>
                  </a:lnTo>
                  <a:lnTo>
                    <a:pt x="52" y="15"/>
                  </a:lnTo>
                  <a:lnTo>
                    <a:pt x="49" y="12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46" y="9"/>
                  </a:lnTo>
                  <a:lnTo>
                    <a:pt x="43" y="9"/>
                  </a:lnTo>
                  <a:lnTo>
                    <a:pt x="40" y="12"/>
                  </a:lnTo>
                  <a:lnTo>
                    <a:pt x="37" y="15"/>
                  </a:lnTo>
                  <a:lnTo>
                    <a:pt x="30" y="12"/>
                  </a:lnTo>
                  <a:lnTo>
                    <a:pt x="24" y="9"/>
                  </a:lnTo>
                  <a:lnTo>
                    <a:pt x="21" y="6"/>
                  </a:lnTo>
                  <a:lnTo>
                    <a:pt x="15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4232605" y="1533107"/>
              <a:ext cx="3478807" cy="2625013"/>
            </a:xfrm>
            <a:custGeom>
              <a:avLst/>
              <a:gdLst>
                <a:gd name="T0" fmla="*/ 328 w 656"/>
                <a:gd name="T1" fmla="*/ 21 h 495"/>
                <a:gd name="T2" fmla="*/ 301 w 656"/>
                <a:gd name="T3" fmla="*/ 43 h 495"/>
                <a:gd name="T4" fmla="*/ 289 w 656"/>
                <a:gd name="T5" fmla="*/ 30 h 495"/>
                <a:gd name="T6" fmla="*/ 252 w 656"/>
                <a:gd name="T7" fmla="*/ 43 h 495"/>
                <a:gd name="T8" fmla="*/ 207 w 656"/>
                <a:gd name="T9" fmla="*/ 55 h 495"/>
                <a:gd name="T10" fmla="*/ 183 w 656"/>
                <a:gd name="T11" fmla="*/ 49 h 495"/>
                <a:gd name="T12" fmla="*/ 122 w 656"/>
                <a:gd name="T13" fmla="*/ 43 h 495"/>
                <a:gd name="T14" fmla="*/ 73 w 656"/>
                <a:gd name="T15" fmla="*/ 85 h 495"/>
                <a:gd name="T16" fmla="*/ 98 w 656"/>
                <a:gd name="T17" fmla="*/ 121 h 495"/>
                <a:gd name="T18" fmla="*/ 119 w 656"/>
                <a:gd name="T19" fmla="*/ 82 h 495"/>
                <a:gd name="T20" fmla="*/ 125 w 656"/>
                <a:gd name="T21" fmla="*/ 79 h 495"/>
                <a:gd name="T22" fmla="*/ 131 w 656"/>
                <a:gd name="T23" fmla="*/ 109 h 495"/>
                <a:gd name="T24" fmla="*/ 113 w 656"/>
                <a:gd name="T25" fmla="*/ 124 h 495"/>
                <a:gd name="T26" fmla="*/ 82 w 656"/>
                <a:gd name="T27" fmla="*/ 121 h 495"/>
                <a:gd name="T28" fmla="*/ 43 w 656"/>
                <a:gd name="T29" fmla="*/ 155 h 495"/>
                <a:gd name="T30" fmla="*/ 25 w 656"/>
                <a:gd name="T31" fmla="*/ 179 h 495"/>
                <a:gd name="T32" fmla="*/ 31 w 656"/>
                <a:gd name="T33" fmla="*/ 215 h 495"/>
                <a:gd name="T34" fmla="*/ 0 w 656"/>
                <a:gd name="T35" fmla="*/ 279 h 495"/>
                <a:gd name="T36" fmla="*/ 37 w 656"/>
                <a:gd name="T37" fmla="*/ 337 h 495"/>
                <a:gd name="T38" fmla="*/ 89 w 656"/>
                <a:gd name="T39" fmla="*/ 358 h 495"/>
                <a:gd name="T40" fmla="*/ 95 w 656"/>
                <a:gd name="T41" fmla="*/ 428 h 495"/>
                <a:gd name="T42" fmla="*/ 113 w 656"/>
                <a:gd name="T43" fmla="*/ 495 h 495"/>
                <a:gd name="T44" fmla="*/ 158 w 656"/>
                <a:gd name="T45" fmla="*/ 461 h 495"/>
                <a:gd name="T46" fmla="*/ 183 w 656"/>
                <a:gd name="T47" fmla="*/ 425 h 495"/>
                <a:gd name="T48" fmla="*/ 201 w 656"/>
                <a:gd name="T49" fmla="*/ 352 h 495"/>
                <a:gd name="T50" fmla="*/ 201 w 656"/>
                <a:gd name="T51" fmla="*/ 310 h 495"/>
                <a:gd name="T52" fmla="*/ 237 w 656"/>
                <a:gd name="T53" fmla="*/ 288 h 495"/>
                <a:gd name="T54" fmla="*/ 249 w 656"/>
                <a:gd name="T55" fmla="*/ 258 h 495"/>
                <a:gd name="T56" fmla="*/ 286 w 656"/>
                <a:gd name="T57" fmla="*/ 279 h 495"/>
                <a:gd name="T58" fmla="*/ 304 w 656"/>
                <a:gd name="T59" fmla="*/ 325 h 495"/>
                <a:gd name="T60" fmla="*/ 310 w 656"/>
                <a:gd name="T61" fmla="*/ 313 h 495"/>
                <a:gd name="T62" fmla="*/ 353 w 656"/>
                <a:gd name="T63" fmla="*/ 279 h 495"/>
                <a:gd name="T64" fmla="*/ 371 w 656"/>
                <a:gd name="T65" fmla="*/ 328 h 495"/>
                <a:gd name="T66" fmla="*/ 368 w 656"/>
                <a:gd name="T67" fmla="*/ 349 h 495"/>
                <a:gd name="T68" fmla="*/ 389 w 656"/>
                <a:gd name="T69" fmla="*/ 388 h 495"/>
                <a:gd name="T70" fmla="*/ 398 w 656"/>
                <a:gd name="T71" fmla="*/ 382 h 495"/>
                <a:gd name="T72" fmla="*/ 422 w 656"/>
                <a:gd name="T73" fmla="*/ 370 h 495"/>
                <a:gd name="T74" fmla="*/ 435 w 656"/>
                <a:gd name="T75" fmla="*/ 364 h 495"/>
                <a:gd name="T76" fmla="*/ 441 w 656"/>
                <a:gd name="T77" fmla="*/ 352 h 495"/>
                <a:gd name="T78" fmla="*/ 422 w 656"/>
                <a:gd name="T79" fmla="*/ 337 h 495"/>
                <a:gd name="T80" fmla="*/ 395 w 656"/>
                <a:gd name="T81" fmla="*/ 364 h 495"/>
                <a:gd name="T82" fmla="*/ 380 w 656"/>
                <a:gd name="T83" fmla="*/ 319 h 495"/>
                <a:gd name="T84" fmla="*/ 398 w 656"/>
                <a:gd name="T85" fmla="*/ 319 h 495"/>
                <a:gd name="T86" fmla="*/ 401 w 656"/>
                <a:gd name="T87" fmla="*/ 288 h 495"/>
                <a:gd name="T88" fmla="*/ 407 w 656"/>
                <a:gd name="T89" fmla="*/ 288 h 495"/>
                <a:gd name="T90" fmla="*/ 438 w 656"/>
                <a:gd name="T91" fmla="*/ 264 h 495"/>
                <a:gd name="T92" fmla="*/ 441 w 656"/>
                <a:gd name="T93" fmla="*/ 200 h 495"/>
                <a:gd name="T94" fmla="*/ 468 w 656"/>
                <a:gd name="T95" fmla="*/ 209 h 495"/>
                <a:gd name="T96" fmla="*/ 501 w 656"/>
                <a:gd name="T97" fmla="*/ 167 h 495"/>
                <a:gd name="T98" fmla="*/ 510 w 656"/>
                <a:gd name="T99" fmla="*/ 137 h 495"/>
                <a:gd name="T100" fmla="*/ 501 w 656"/>
                <a:gd name="T101" fmla="*/ 121 h 495"/>
                <a:gd name="T102" fmla="*/ 553 w 656"/>
                <a:gd name="T103" fmla="*/ 103 h 495"/>
                <a:gd name="T104" fmla="*/ 556 w 656"/>
                <a:gd name="T105" fmla="*/ 140 h 495"/>
                <a:gd name="T106" fmla="*/ 571 w 656"/>
                <a:gd name="T107" fmla="*/ 115 h 495"/>
                <a:gd name="T108" fmla="*/ 614 w 656"/>
                <a:gd name="T109" fmla="*/ 94 h 495"/>
                <a:gd name="T110" fmla="*/ 644 w 656"/>
                <a:gd name="T111" fmla="*/ 85 h 495"/>
                <a:gd name="T112" fmla="*/ 620 w 656"/>
                <a:gd name="T113" fmla="*/ 49 h 495"/>
                <a:gd name="T114" fmla="*/ 565 w 656"/>
                <a:gd name="T115" fmla="*/ 43 h 495"/>
                <a:gd name="T116" fmla="*/ 486 w 656"/>
                <a:gd name="T117" fmla="*/ 37 h 495"/>
                <a:gd name="T118" fmla="*/ 422 w 656"/>
                <a:gd name="T119" fmla="*/ 27 h 495"/>
                <a:gd name="T120" fmla="*/ 425 w 656"/>
                <a:gd name="T121" fmla="*/ 12 h 495"/>
                <a:gd name="T122" fmla="*/ 395 w 656"/>
                <a:gd name="T123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56" h="495">
                  <a:moveTo>
                    <a:pt x="389" y="3"/>
                  </a:moveTo>
                  <a:lnTo>
                    <a:pt x="383" y="6"/>
                  </a:lnTo>
                  <a:lnTo>
                    <a:pt x="368" y="6"/>
                  </a:lnTo>
                  <a:lnTo>
                    <a:pt x="353" y="9"/>
                  </a:lnTo>
                  <a:lnTo>
                    <a:pt x="343" y="15"/>
                  </a:lnTo>
                  <a:lnTo>
                    <a:pt x="334" y="18"/>
                  </a:lnTo>
                  <a:lnTo>
                    <a:pt x="328" y="21"/>
                  </a:lnTo>
                  <a:lnTo>
                    <a:pt x="322" y="24"/>
                  </a:lnTo>
                  <a:lnTo>
                    <a:pt x="316" y="27"/>
                  </a:lnTo>
                  <a:lnTo>
                    <a:pt x="316" y="30"/>
                  </a:lnTo>
                  <a:lnTo>
                    <a:pt x="313" y="30"/>
                  </a:lnTo>
                  <a:lnTo>
                    <a:pt x="307" y="33"/>
                  </a:lnTo>
                  <a:lnTo>
                    <a:pt x="304" y="37"/>
                  </a:lnTo>
                  <a:lnTo>
                    <a:pt x="301" y="43"/>
                  </a:lnTo>
                  <a:lnTo>
                    <a:pt x="301" y="49"/>
                  </a:lnTo>
                  <a:lnTo>
                    <a:pt x="301" y="52"/>
                  </a:lnTo>
                  <a:lnTo>
                    <a:pt x="298" y="55"/>
                  </a:lnTo>
                  <a:lnTo>
                    <a:pt x="295" y="55"/>
                  </a:lnTo>
                  <a:lnTo>
                    <a:pt x="295" y="49"/>
                  </a:lnTo>
                  <a:lnTo>
                    <a:pt x="292" y="37"/>
                  </a:lnTo>
                  <a:lnTo>
                    <a:pt x="289" y="30"/>
                  </a:lnTo>
                  <a:lnTo>
                    <a:pt x="289" y="27"/>
                  </a:lnTo>
                  <a:lnTo>
                    <a:pt x="286" y="27"/>
                  </a:lnTo>
                  <a:lnTo>
                    <a:pt x="277" y="33"/>
                  </a:lnTo>
                  <a:lnTo>
                    <a:pt x="274" y="40"/>
                  </a:lnTo>
                  <a:lnTo>
                    <a:pt x="271" y="43"/>
                  </a:lnTo>
                  <a:lnTo>
                    <a:pt x="262" y="43"/>
                  </a:lnTo>
                  <a:lnTo>
                    <a:pt x="252" y="43"/>
                  </a:lnTo>
                  <a:lnTo>
                    <a:pt x="249" y="46"/>
                  </a:lnTo>
                  <a:lnTo>
                    <a:pt x="246" y="49"/>
                  </a:lnTo>
                  <a:lnTo>
                    <a:pt x="237" y="49"/>
                  </a:lnTo>
                  <a:lnTo>
                    <a:pt x="228" y="49"/>
                  </a:lnTo>
                  <a:lnTo>
                    <a:pt x="219" y="52"/>
                  </a:lnTo>
                  <a:lnTo>
                    <a:pt x="210" y="58"/>
                  </a:lnTo>
                  <a:lnTo>
                    <a:pt x="207" y="55"/>
                  </a:lnTo>
                  <a:lnTo>
                    <a:pt x="204" y="49"/>
                  </a:lnTo>
                  <a:lnTo>
                    <a:pt x="201" y="55"/>
                  </a:lnTo>
                  <a:lnTo>
                    <a:pt x="198" y="61"/>
                  </a:lnTo>
                  <a:lnTo>
                    <a:pt x="195" y="61"/>
                  </a:lnTo>
                  <a:lnTo>
                    <a:pt x="192" y="58"/>
                  </a:lnTo>
                  <a:lnTo>
                    <a:pt x="189" y="55"/>
                  </a:lnTo>
                  <a:lnTo>
                    <a:pt x="183" y="49"/>
                  </a:lnTo>
                  <a:lnTo>
                    <a:pt x="173" y="46"/>
                  </a:lnTo>
                  <a:lnTo>
                    <a:pt x="164" y="43"/>
                  </a:lnTo>
                  <a:lnTo>
                    <a:pt x="161" y="40"/>
                  </a:lnTo>
                  <a:lnTo>
                    <a:pt x="158" y="37"/>
                  </a:lnTo>
                  <a:lnTo>
                    <a:pt x="146" y="37"/>
                  </a:lnTo>
                  <a:lnTo>
                    <a:pt x="134" y="40"/>
                  </a:lnTo>
                  <a:lnTo>
                    <a:pt x="122" y="43"/>
                  </a:lnTo>
                  <a:lnTo>
                    <a:pt x="113" y="49"/>
                  </a:lnTo>
                  <a:lnTo>
                    <a:pt x="107" y="55"/>
                  </a:lnTo>
                  <a:lnTo>
                    <a:pt x="104" y="61"/>
                  </a:lnTo>
                  <a:lnTo>
                    <a:pt x="95" y="70"/>
                  </a:lnTo>
                  <a:lnTo>
                    <a:pt x="89" y="76"/>
                  </a:lnTo>
                  <a:lnTo>
                    <a:pt x="79" y="82"/>
                  </a:lnTo>
                  <a:lnTo>
                    <a:pt x="73" y="85"/>
                  </a:lnTo>
                  <a:lnTo>
                    <a:pt x="73" y="88"/>
                  </a:lnTo>
                  <a:lnTo>
                    <a:pt x="76" y="94"/>
                  </a:lnTo>
                  <a:lnTo>
                    <a:pt x="79" y="100"/>
                  </a:lnTo>
                  <a:lnTo>
                    <a:pt x="85" y="103"/>
                  </a:lnTo>
                  <a:lnTo>
                    <a:pt x="92" y="106"/>
                  </a:lnTo>
                  <a:lnTo>
                    <a:pt x="98" y="112"/>
                  </a:lnTo>
                  <a:lnTo>
                    <a:pt x="98" y="121"/>
                  </a:lnTo>
                  <a:lnTo>
                    <a:pt x="104" y="112"/>
                  </a:lnTo>
                  <a:lnTo>
                    <a:pt x="110" y="106"/>
                  </a:lnTo>
                  <a:lnTo>
                    <a:pt x="116" y="103"/>
                  </a:lnTo>
                  <a:lnTo>
                    <a:pt x="119" y="100"/>
                  </a:lnTo>
                  <a:lnTo>
                    <a:pt x="116" y="94"/>
                  </a:lnTo>
                  <a:lnTo>
                    <a:pt x="116" y="88"/>
                  </a:lnTo>
                  <a:lnTo>
                    <a:pt x="119" y="82"/>
                  </a:lnTo>
                  <a:lnTo>
                    <a:pt x="122" y="76"/>
                  </a:lnTo>
                  <a:lnTo>
                    <a:pt x="125" y="70"/>
                  </a:lnTo>
                  <a:lnTo>
                    <a:pt x="128" y="64"/>
                  </a:lnTo>
                  <a:lnTo>
                    <a:pt x="131" y="67"/>
                  </a:lnTo>
                  <a:lnTo>
                    <a:pt x="131" y="70"/>
                  </a:lnTo>
                  <a:lnTo>
                    <a:pt x="131" y="76"/>
                  </a:lnTo>
                  <a:lnTo>
                    <a:pt x="125" y="79"/>
                  </a:lnTo>
                  <a:lnTo>
                    <a:pt x="125" y="85"/>
                  </a:lnTo>
                  <a:lnTo>
                    <a:pt x="125" y="91"/>
                  </a:lnTo>
                  <a:lnTo>
                    <a:pt x="131" y="97"/>
                  </a:lnTo>
                  <a:lnTo>
                    <a:pt x="134" y="100"/>
                  </a:lnTo>
                  <a:lnTo>
                    <a:pt x="134" y="103"/>
                  </a:lnTo>
                  <a:lnTo>
                    <a:pt x="134" y="106"/>
                  </a:lnTo>
                  <a:lnTo>
                    <a:pt x="131" y="109"/>
                  </a:lnTo>
                  <a:lnTo>
                    <a:pt x="128" y="106"/>
                  </a:lnTo>
                  <a:lnTo>
                    <a:pt x="125" y="106"/>
                  </a:lnTo>
                  <a:lnTo>
                    <a:pt x="122" y="109"/>
                  </a:lnTo>
                  <a:lnTo>
                    <a:pt x="122" y="115"/>
                  </a:lnTo>
                  <a:lnTo>
                    <a:pt x="122" y="118"/>
                  </a:lnTo>
                  <a:lnTo>
                    <a:pt x="119" y="121"/>
                  </a:lnTo>
                  <a:lnTo>
                    <a:pt x="113" y="124"/>
                  </a:lnTo>
                  <a:lnTo>
                    <a:pt x="104" y="121"/>
                  </a:lnTo>
                  <a:lnTo>
                    <a:pt x="95" y="118"/>
                  </a:lnTo>
                  <a:lnTo>
                    <a:pt x="92" y="115"/>
                  </a:lnTo>
                  <a:lnTo>
                    <a:pt x="89" y="112"/>
                  </a:lnTo>
                  <a:lnTo>
                    <a:pt x="85" y="112"/>
                  </a:lnTo>
                  <a:lnTo>
                    <a:pt x="82" y="115"/>
                  </a:lnTo>
                  <a:lnTo>
                    <a:pt x="82" y="121"/>
                  </a:lnTo>
                  <a:lnTo>
                    <a:pt x="82" y="128"/>
                  </a:lnTo>
                  <a:lnTo>
                    <a:pt x="76" y="131"/>
                  </a:lnTo>
                  <a:lnTo>
                    <a:pt x="70" y="134"/>
                  </a:lnTo>
                  <a:lnTo>
                    <a:pt x="64" y="140"/>
                  </a:lnTo>
                  <a:lnTo>
                    <a:pt x="58" y="146"/>
                  </a:lnTo>
                  <a:lnTo>
                    <a:pt x="49" y="149"/>
                  </a:lnTo>
                  <a:lnTo>
                    <a:pt x="43" y="155"/>
                  </a:lnTo>
                  <a:lnTo>
                    <a:pt x="43" y="158"/>
                  </a:lnTo>
                  <a:lnTo>
                    <a:pt x="49" y="164"/>
                  </a:lnTo>
                  <a:lnTo>
                    <a:pt x="49" y="170"/>
                  </a:lnTo>
                  <a:lnTo>
                    <a:pt x="43" y="173"/>
                  </a:lnTo>
                  <a:lnTo>
                    <a:pt x="31" y="173"/>
                  </a:lnTo>
                  <a:lnTo>
                    <a:pt x="25" y="176"/>
                  </a:lnTo>
                  <a:lnTo>
                    <a:pt x="25" y="179"/>
                  </a:lnTo>
                  <a:lnTo>
                    <a:pt x="25" y="188"/>
                  </a:lnTo>
                  <a:lnTo>
                    <a:pt x="25" y="197"/>
                  </a:lnTo>
                  <a:lnTo>
                    <a:pt x="25" y="200"/>
                  </a:lnTo>
                  <a:lnTo>
                    <a:pt x="31" y="203"/>
                  </a:lnTo>
                  <a:lnTo>
                    <a:pt x="37" y="203"/>
                  </a:lnTo>
                  <a:lnTo>
                    <a:pt x="34" y="209"/>
                  </a:lnTo>
                  <a:lnTo>
                    <a:pt x="31" y="215"/>
                  </a:lnTo>
                  <a:lnTo>
                    <a:pt x="25" y="219"/>
                  </a:lnTo>
                  <a:lnTo>
                    <a:pt x="22" y="225"/>
                  </a:lnTo>
                  <a:lnTo>
                    <a:pt x="22" y="231"/>
                  </a:lnTo>
                  <a:lnTo>
                    <a:pt x="19" y="240"/>
                  </a:lnTo>
                  <a:lnTo>
                    <a:pt x="13" y="246"/>
                  </a:lnTo>
                  <a:lnTo>
                    <a:pt x="0" y="255"/>
                  </a:lnTo>
                  <a:lnTo>
                    <a:pt x="0" y="279"/>
                  </a:lnTo>
                  <a:lnTo>
                    <a:pt x="0" y="294"/>
                  </a:lnTo>
                  <a:lnTo>
                    <a:pt x="4" y="303"/>
                  </a:lnTo>
                  <a:lnTo>
                    <a:pt x="7" y="310"/>
                  </a:lnTo>
                  <a:lnTo>
                    <a:pt x="13" y="319"/>
                  </a:lnTo>
                  <a:lnTo>
                    <a:pt x="22" y="328"/>
                  </a:lnTo>
                  <a:lnTo>
                    <a:pt x="25" y="334"/>
                  </a:lnTo>
                  <a:lnTo>
                    <a:pt x="37" y="337"/>
                  </a:lnTo>
                  <a:lnTo>
                    <a:pt x="46" y="337"/>
                  </a:lnTo>
                  <a:lnTo>
                    <a:pt x="58" y="334"/>
                  </a:lnTo>
                  <a:lnTo>
                    <a:pt x="67" y="331"/>
                  </a:lnTo>
                  <a:lnTo>
                    <a:pt x="76" y="334"/>
                  </a:lnTo>
                  <a:lnTo>
                    <a:pt x="82" y="340"/>
                  </a:lnTo>
                  <a:lnTo>
                    <a:pt x="85" y="346"/>
                  </a:lnTo>
                  <a:lnTo>
                    <a:pt x="89" y="358"/>
                  </a:lnTo>
                  <a:lnTo>
                    <a:pt x="95" y="373"/>
                  </a:lnTo>
                  <a:lnTo>
                    <a:pt x="98" y="385"/>
                  </a:lnTo>
                  <a:lnTo>
                    <a:pt x="101" y="394"/>
                  </a:lnTo>
                  <a:lnTo>
                    <a:pt x="98" y="407"/>
                  </a:lnTo>
                  <a:lnTo>
                    <a:pt x="95" y="413"/>
                  </a:lnTo>
                  <a:lnTo>
                    <a:pt x="95" y="419"/>
                  </a:lnTo>
                  <a:lnTo>
                    <a:pt x="95" y="428"/>
                  </a:lnTo>
                  <a:lnTo>
                    <a:pt x="98" y="434"/>
                  </a:lnTo>
                  <a:lnTo>
                    <a:pt x="98" y="443"/>
                  </a:lnTo>
                  <a:lnTo>
                    <a:pt x="101" y="464"/>
                  </a:lnTo>
                  <a:lnTo>
                    <a:pt x="104" y="482"/>
                  </a:lnTo>
                  <a:lnTo>
                    <a:pt x="107" y="488"/>
                  </a:lnTo>
                  <a:lnTo>
                    <a:pt x="107" y="492"/>
                  </a:lnTo>
                  <a:lnTo>
                    <a:pt x="113" y="495"/>
                  </a:lnTo>
                  <a:lnTo>
                    <a:pt x="125" y="495"/>
                  </a:lnTo>
                  <a:lnTo>
                    <a:pt x="131" y="495"/>
                  </a:lnTo>
                  <a:lnTo>
                    <a:pt x="137" y="492"/>
                  </a:lnTo>
                  <a:lnTo>
                    <a:pt x="140" y="488"/>
                  </a:lnTo>
                  <a:lnTo>
                    <a:pt x="146" y="479"/>
                  </a:lnTo>
                  <a:lnTo>
                    <a:pt x="155" y="467"/>
                  </a:lnTo>
                  <a:lnTo>
                    <a:pt x="158" y="461"/>
                  </a:lnTo>
                  <a:lnTo>
                    <a:pt x="161" y="458"/>
                  </a:lnTo>
                  <a:lnTo>
                    <a:pt x="164" y="455"/>
                  </a:lnTo>
                  <a:lnTo>
                    <a:pt x="167" y="449"/>
                  </a:lnTo>
                  <a:lnTo>
                    <a:pt x="167" y="443"/>
                  </a:lnTo>
                  <a:lnTo>
                    <a:pt x="170" y="437"/>
                  </a:lnTo>
                  <a:lnTo>
                    <a:pt x="177" y="428"/>
                  </a:lnTo>
                  <a:lnTo>
                    <a:pt x="183" y="425"/>
                  </a:lnTo>
                  <a:lnTo>
                    <a:pt x="186" y="419"/>
                  </a:lnTo>
                  <a:lnTo>
                    <a:pt x="186" y="413"/>
                  </a:lnTo>
                  <a:lnTo>
                    <a:pt x="186" y="401"/>
                  </a:lnTo>
                  <a:lnTo>
                    <a:pt x="186" y="373"/>
                  </a:lnTo>
                  <a:lnTo>
                    <a:pt x="192" y="364"/>
                  </a:lnTo>
                  <a:lnTo>
                    <a:pt x="195" y="358"/>
                  </a:lnTo>
                  <a:lnTo>
                    <a:pt x="201" y="352"/>
                  </a:lnTo>
                  <a:lnTo>
                    <a:pt x="210" y="340"/>
                  </a:lnTo>
                  <a:lnTo>
                    <a:pt x="216" y="325"/>
                  </a:lnTo>
                  <a:lnTo>
                    <a:pt x="219" y="316"/>
                  </a:lnTo>
                  <a:lnTo>
                    <a:pt x="219" y="310"/>
                  </a:lnTo>
                  <a:lnTo>
                    <a:pt x="210" y="310"/>
                  </a:lnTo>
                  <a:lnTo>
                    <a:pt x="204" y="310"/>
                  </a:lnTo>
                  <a:lnTo>
                    <a:pt x="201" y="310"/>
                  </a:lnTo>
                  <a:lnTo>
                    <a:pt x="201" y="306"/>
                  </a:lnTo>
                  <a:lnTo>
                    <a:pt x="210" y="303"/>
                  </a:lnTo>
                  <a:lnTo>
                    <a:pt x="219" y="303"/>
                  </a:lnTo>
                  <a:lnTo>
                    <a:pt x="225" y="297"/>
                  </a:lnTo>
                  <a:lnTo>
                    <a:pt x="231" y="294"/>
                  </a:lnTo>
                  <a:lnTo>
                    <a:pt x="234" y="291"/>
                  </a:lnTo>
                  <a:lnTo>
                    <a:pt x="237" y="288"/>
                  </a:lnTo>
                  <a:lnTo>
                    <a:pt x="237" y="285"/>
                  </a:lnTo>
                  <a:lnTo>
                    <a:pt x="240" y="282"/>
                  </a:lnTo>
                  <a:lnTo>
                    <a:pt x="243" y="279"/>
                  </a:lnTo>
                  <a:lnTo>
                    <a:pt x="246" y="273"/>
                  </a:lnTo>
                  <a:lnTo>
                    <a:pt x="246" y="267"/>
                  </a:lnTo>
                  <a:lnTo>
                    <a:pt x="246" y="261"/>
                  </a:lnTo>
                  <a:lnTo>
                    <a:pt x="249" y="258"/>
                  </a:lnTo>
                  <a:lnTo>
                    <a:pt x="252" y="255"/>
                  </a:lnTo>
                  <a:lnTo>
                    <a:pt x="258" y="255"/>
                  </a:lnTo>
                  <a:lnTo>
                    <a:pt x="268" y="258"/>
                  </a:lnTo>
                  <a:lnTo>
                    <a:pt x="271" y="264"/>
                  </a:lnTo>
                  <a:lnTo>
                    <a:pt x="277" y="270"/>
                  </a:lnTo>
                  <a:lnTo>
                    <a:pt x="280" y="276"/>
                  </a:lnTo>
                  <a:lnTo>
                    <a:pt x="286" y="279"/>
                  </a:lnTo>
                  <a:lnTo>
                    <a:pt x="289" y="291"/>
                  </a:lnTo>
                  <a:lnTo>
                    <a:pt x="292" y="300"/>
                  </a:lnTo>
                  <a:lnTo>
                    <a:pt x="295" y="306"/>
                  </a:lnTo>
                  <a:lnTo>
                    <a:pt x="298" y="310"/>
                  </a:lnTo>
                  <a:lnTo>
                    <a:pt x="298" y="316"/>
                  </a:lnTo>
                  <a:lnTo>
                    <a:pt x="301" y="322"/>
                  </a:lnTo>
                  <a:lnTo>
                    <a:pt x="304" y="325"/>
                  </a:lnTo>
                  <a:lnTo>
                    <a:pt x="307" y="325"/>
                  </a:lnTo>
                  <a:lnTo>
                    <a:pt x="307" y="331"/>
                  </a:lnTo>
                  <a:lnTo>
                    <a:pt x="310" y="334"/>
                  </a:lnTo>
                  <a:lnTo>
                    <a:pt x="316" y="331"/>
                  </a:lnTo>
                  <a:lnTo>
                    <a:pt x="316" y="328"/>
                  </a:lnTo>
                  <a:lnTo>
                    <a:pt x="313" y="322"/>
                  </a:lnTo>
                  <a:lnTo>
                    <a:pt x="310" y="313"/>
                  </a:lnTo>
                  <a:lnTo>
                    <a:pt x="310" y="306"/>
                  </a:lnTo>
                  <a:lnTo>
                    <a:pt x="316" y="297"/>
                  </a:lnTo>
                  <a:lnTo>
                    <a:pt x="325" y="288"/>
                  </a:lnTo>
                  <a:lnTo>
                    <a:pt x="334" y="279"/>
                  </a:lnTo>
                  <a:lnTo>
                    <a:pt x="343" y="273"/>
                  </a:lnTo>
                  <a:lnTo>
                    <a:pt x="350" y="273"/>
                  </a:lnTo>
                  <a:lnTo>
                    <a:pt x="353" y="279"/>
                  </a:lnTo>
                  <a:lnTo>
                    <a:pt x="353" y="282"/>
                  </a:lnTo>
                  <a:lnTo>
                    <a:pt x="356" y="285"/>
                  </a:lnTo>
                  <a:lnTo>
                    <a:pt x="359" y="288"/>
                  </a:lnTo>
                  <a:lnTo>
                    <a:pt x="362" y="294"/>
                  </a:lnTo>
                  <a:lnTo>
                    <a:pt x="368" y="300"/>
                  </a:lnTo>
                  <a:lnTo>
                    <a:pt x="368" y="313"/>
                  </a:lnTo>
                  <a:lnTo>
                    <a:pt x="371" y="328"/>
                  </a:lnTo>
                  <a:lnTo>
                    <a:pt x="374" y="334"/>
                  </a:lnTo>
                  <a:lnTo>
                    <a:pt x="377" y="340"/>
                  </a:lnTo>
                  <a:lnTo>
                    <a:pt x="377" y="343"/>
                  </a:lnTo>
                  <a:lnTo>
                    <a:pt x="371" y="340"/>
                  </a:lnTo>
                  <a:lnTo>
                    <a:pt x="365" y="334"/>
                  </a:lnTo>
                  <a:lnTo>
                    <a:pt x="365" y="340"/>
                  </a:lnTo>
                  <a:lnTo>
                    <a:pt x="368" y="349"/>
                  </a:lnTo>
                  <a:lnTo>
                    <a:pt x="371" y="355"/>
                  </a:lnTo>
                  <a:lnTo>
                    <a:pt x="374" y="361"/>
                  </a:lnTo>
                  <a:lnTo>
                    <a:pt x="374" y="364"/>
                  </a:lnTo>
                  <a:lnTo>
                    <a:pt x="374" y="370"/>
                  </a:lnTo>
                  <a:lnTo>
                    <a:pt x="380" y="379"/>
                  </a:lnTo>
                  <a:lnTo>
                    <a:pt x="386" y="385"/>
                  </a:lnTo>
                  <a:lnTo>
                    <a:pt x="389" y="388"/>
                  </a:lnTo>
                  <a:lnTo>
                    <a:pt x="392" y="391"/>
                  </a:lnTo>
                  <a:lnTo>
                    <a:pt x="401" y="394"/>
                  </a:lnTo>
                  <a:lnTo>
                    <a:pt x="410" y="394"/>
                  </a:lnTo>
                  <a:lnTo>
                    <a:pt x="410" y="388"/>
                  </a:lnTo>
                  <a:lnTo>
                    <a:pt x="407" y="385"/>
                  </a:lnTo>
                  <a:lnTo>
                    <a:pt x="401" y="382"/>
                  </a:lnTo>
                  <a:lnTo>
                    <a:pt x="398" y="382"/>
                  </a:lnTo>
                  <a:lnTo>
                    <a:pt x="395" y="376"/>
                  </a:lnTo>
                  <a:lnTo>
                    <a:pt x="395" y="370"/>
                  </a:lnTo>
                  <a:lnTo>
                    <a:pt x="401" y="370"/>
                  </a:lnTo>
                  <a:lnTo>
                    <a:pt x="407" y="373"/>
                  </a:lnTo>
                  <a:lnTo>
                    <a:pt x="416" y="376"/>
                  </a:lnTo>
                  <a:lnTo>
                    <a:pt x="419" y="373"/>
                  </a:lnTo>
                  <a:lnTo>
                    <a:pt x="422" y="370"/>
                  </a:lnTo>
                  <a:lnTo>
                    <a:pt x="422" y="373"/>
                  </a:lnTo>
                  <a:lnTo>
                    <a:pt x="425" y="379"/>
                  </a:lnTo>
                  <a:lnTo>
                    <a:pt x="431" y="379"/>
                  </a:lnTo>
                  <a:lnTo>
                    <a:pt x="441" y="379"/>
                  </a:lnTo>
                  <a:lnTo>
                    <a:pt x="438" y="373"/>
                  </a:lnTo>
                  <a:lnTo>
                    <a:pt x="438" y="367"/>
                  </a:lnTo>
                  <a:lnTo>
                    <a:pt x="435" y="364"/>
                  </a:lnTo>
                  <a:lnTo>
                    <a:pt x="431" y="364"/>
                  </a:lnTo>
                  <a:lnTo>
                    <a:pt x="435" y="361"/>
                  </a:lnTo>
                  <a:lnTo>
                    <a:pt x="441" y="358"/>
                  </a:lnTo>
                  <a:lnTo>
                    <a:pt x="444" y="358"/>
                  </a:lnTo>
                  <a:lnTo>
                    <a:pt x="447" y="355"/>
                  </a:lnTo>
                  <a:lnTo>
                    <a:pt x="444" y="352"/>
                  </a:lnTo>
                  <a:lnTo>
                    <a:pt x="441" y="352"/>
                  </a:lnTo>
                  <a:lnTo>
                    <a:pt x="431" y="355"/>
                  </a:lnTo>
                  <a:lnTo>
                    <a:pt x="428" y="361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22" y="361"/>
                  </a:lnTo>
                  <a:lnTo>
                    <a:pt x="422" y="349"/>
                  </a:lnTo>
                  <a:lnTo>
                    <a:pt x="422" y="337"/>
                  </a:lnTo>
                  <a:lnTo>
                    <a:pt x="422" y="334"/>
                  </a:lnTo>
                  <a:lnTo>
                    <a:pt x="422" y="331"/>
                  </a:lnTo>
                  <a:lnTo>
                    <a:pt x="416" y="334"/>
                  </a:lnTo>
                  <a:lnTo>
                    <a:pt x="407" y="343"/>
                  </a:lnTo>
                  <a:lnTo>
                    <a:pt x="398" y="355"/>
                  </a:lnTo>
                  <a:lnTo>
                    <a:pt x="395" y="361"/>
                  </a:lnTo>
                  <a:lnTo>
                    <a:pt x="395" y="364"/>
                  </a:lnTo>
                  <a:lnTo>
                    <a:pt x="389" y="361"/>
                  </a:lnTo>
                  <a:lnTo>
                    <a:pt x="383" y="355"/>
                  </a:lnTo>
                  <a:lnTo>
                    <a:pt x="386" y="352"/>
                  </a:lnTo>
                  <a:lnTo>
                    <a:pt x="389" y="349"/>
                  </a:lnTo>
                  <a:lnTo>
                    <a:pt x="389" y="346"/>
                  </a:lnTo>
                  <a:lnTo>
                    <a:pt x="386" y="334"/>
                  </a:lnTo>
                  <a:lnTo>
                    <a:pt x="380" y="319"/>
                  </a:lnTo>
                  <a:lnTo>
                    <a:pt x="380" y="316"/>
                  </a:lnTo>
                  <a:lnTo>
                    <a:pt x="380" y="313"/>
                  </a:lnTo>
                  <a:lnTo>
                    <a:pt x="383" y="316"/>
                  </a:lnTo>
                  <a:lnTo>
                    <a:pt x="389" y="319"/>
                  </a:lnTo>
                  <a:lnTo>
                    <a:pt x="392" y="322"/>
                  </a:lnTo>
                  <a:lnTo>
                    <a:pt x="395" y="322"/>
                  </a:lnTo>
                  <a:lnTo>
                    <a:pt x="398" y="319"/>
                  </a:lnTo>
                  <a:lnTo>
                    <a:pt x="398" y="310"/>
                  </a:lnTo>
                  <a:lnTo>
                    <a:pt x="398" y="303"/>
                  </a:lnTo>
                  <a:lnTo>
                    <a:pt x="401" y="300"/>
                  </a:lnTo>
                  <a:lnTo>
                    <a:pt x="404" y="300"/>
                  </a:lnTo>
                  <a:lnTo>
                    <a:pt x="404" y="294"/>
                  </a:lnTo>
                  <a:lnTo>
                    <a:pt x="404" y="291"/>
                  </a:lnTo>
                  <a:lnTo>
                    <a:pt x="401" y="288"/>
                  </a:lnTo>
                  <a:lnTo>
                    <a:pt x="398" y="288"/>
                  </a:lnTo>
                  <a:lnTo>
                    <a:pt x="398" y="285"/>
                  </a:lnTo>
                  <a:lnTo>
                    <a:pt x="398" y="282"/>
                  </a:lnTo>
                  <a:lnTo>
                    <a:pt x="401" y="279"/>
                  </a:lnTo>
                  <a:lnTo>
                    <a:pt x="404" y="282"/>
                  </a:lnTo>
                  <a:lnTo>
                    <a:pt x="404" y="285"/>
                  </a:lnTo>
                  <a:lnTo>
                    <a:pt x="407" y="288"/>
                  </a:lnTo>
                  <a:lnTo>
                    <a:pt x="410" y="285"/>
                  </a:lnTo>
                  <a:lnTo>
                    <a:pt x="410" y="282"/>
                  </a:lnTo>
                  <a:lnTo>
                    <a:pt x="413" y="279"/>
                  </a:lnTo>
                  <a:lnTo>
                    <a:pt x="416" y="276"/>
                  </a:lnTo>
                  <a:lnTo>
                    <a:pt x="425" y="270"/>
                  </a:lnTo>
                  <a:lnTo>
                    <a:pt x="431" y="267"/>
                  </a:lnTo>
                  <a:lnTo>
                    <a:pt x="438" y="264"/>
                  </a:lnTo>
                  <a:lnTo>
                    <a:pt x="444" y="261"/>
                  </a:lnTo>
                  <a:lnTo>
                    <a:pt x="447" y="255"/>
                  </a:lnTo>
                  <a:lnTo>
                    <a:pt x="447" y="249"/>
                  </a:lnTo>
                  <a:lnTo>
                    <a:pt x="447" y="240"/>
                  </a:lnTo>
                  <a:lnTo>
                    <a:pt x="444" y="219"/>
                  </a:lnTo>
                  <a:lnTo>
                    <a:pt x="441" y="203"/>
                  </a:lnTo>
                  <a:lnTo>
                    <a:pt x="441" y="200"/>
                  </a:lnTo>
                  <a:lnTo>
                    <a:pt x="444" y="197"/>
                  </a:lnTo>
                  <a:lnTo>
                    <a:pt x="450" y="200"/>
                  </a:lnTo>
                  <a:lnTo>
                    <a:pt x="456" y="209"/>
                  </a:lnTo>
                  <a:lnTo>
                    <a:pt x="459" y="219"/>
                  </a:lnTo>
                  <a:lnTo>
                    <a:pt x="465" y="222"/>
                  </a:lnTo>
                  <a:lnTo>
                    <a:pt x="468" y="219"/>
                  </a:lnTo>
                  <a:lnTo>
                    <a:pt x="468" y="209"/>
                  </a:lnTo>
                  <a:lnTo>
                    <a:pt x="468" y="200"/>
                  </a:lnTo>
                  <a:lnTo>
                    <a:pt x="471" y="197"/>
                  </a:lnTo>
                  <a:lnTo>
                    <a:pt x="474" y="194"/>
                  </a:lnTo>
                  <a:lnTo>
                    <a:pt x="480" y="191"/>
                  </a:lnTo>
                  <a:lnTo>
                    <a:pt x="489" y="185"/>
                  </a:lnTo>
                  <a:lnTo>
                    <a:pt x="495" y="176"/>
                  </a:lnTo>
                  <a:lnTo>
                    <a:pt x="501" y="167"/>
                  </a:lnTo>
                  <a:lnTo>
                    <a:pt x="507" y="164"/>
                  </a:lnTo>
                  <a:lnTo>
                    <a:pt x="510" y="167"/>
                  </a:lnTo>
                  <a:lnTo>
                    <a:pt x="513" y="170"/>
                  </a:lnTo>
                  <a:lnTo>
                    <a:pt x="520" y="164"/>
                  </a:lnTo>
                  <a:lnTo>
                    <a:pt x="520" y="155"/>
                  </a:lnTo>
                  <a:lnTo>
                    <a:pt x="516" y="146"/>
                  </a:lnTo>
                  <a:lnTo>
                    <a:pt x="510" y="137"/>
                  </a:lnTo>
                  <a:lnTo>
                    <a:pt x="507" y="134"/>
                  </a:lnTo>
                  <a:lnTo>
                    <a:pt x="504" y="134"/>
                  </a:lnTo>
                  <a:lnTo>
                    <a:pt x="501" y="131"/>
                  </a:lnTo>
                  <a:lnTo>
                    <a:pt x="501" y="131"/>
                  </a:lnTo>
                  <a:lnTo>
                    <a:pt x="495" y="131"/>
                  </a:lnTo>
                  <a:lnTo>
                    <a:pt x="495" y="128"/>
                  </a:lnTo>
                  <a:lnTo>
                    <a:pt x="501" y="121"/>
                  </a:lnTo>
                  <a:lnTo>
                    <a:pt x="507" y="115"/>
                  </a:lnTo>
                  <a:lnTo>
                    <a:pt x="513" y="112"/>
                  </a:lnTo>
                  <a:lnTo>
                    <a:pt x="520" y="109"/>
                  </a:lnTo>
                  <a:lnTo>
                    <a:pt x="532" y="109"/>
                  </a:lnTo>
                  <a:lnTo>
                    <a:pt x="541" y="109"/>
                  </a:lnTo>
                  <a:lnTo>
                    <a:pt x="547" y="109"/>
                  </a:lnTo>
                  <a:lnTo>
                    <a:pt x="553" y="103"/>
                  </a:lnTo>
                  <a:lnTo>
                    <a:pt x="559" y="97"/>
                  </a:lnTo>
                  <a:lnTo>
                    <a:pt x="568" y="100"/>
                  </a:lnTo>
                  <a:lnTo>
                    <a:pt x="568" y="103"/>
                  </a:lnTo>
                  <a:lnTo>
                    <a:pt x="565" y="109"/>
                  </a:lnTo>
                  <a:lnTo>
                    <a:pt x="559" y="118"/>
                  </a:lnTo>
                  <a:lnTo>
                    <a:pt x="556" y="131"/>
                  </a:lnTo>
                  <a:lnTo>
                    <a:pt x="556" y="140"/>
                  </a:lnTo>
                  <a:lnTo>
                    <a:pt x="559" y="146"/>
                  </a:lnTo>
                  <a:lnTo>
                    <a:pt x="562" y="143"/>
                  </a:lnTo>
                  <a:lnTo>
                    <a:pt x="565" y="137"/>
                  </a:lnTo>
                  <a:lnTo>
                    <a:pt x="568" y="137"/>
                  </a:lnTo>
                  <a:lnTo>
                    <a:pt x="571" y="131"/>
                  </a:lnTo>
                  <a:lnTo>
                    <a:pt x="571" y="124"/>
                  </a:lnTo>
                  <a:lnTo>
                    <a:pt x="571" y="115"/>
                  </a:lnTo>
                  <a:lnTo>
                    <a:pt x="574" y="112"/>
                  </a:lnTo>
                  <a:lnTo>
                    <a:pt x="580" y="106"/>
                  </a:lnTo>
                  <a:lnTo>
                    <a:pt x="589" y="106"/>
                  </a:lnTo>
                  <a:lnTo>
                    <a:pt x="598" y="103"/>
                  </a:lnTo>
                  <a:lnTo>
                    <a:pt x="605" y="100"/>
                  </a:lnTo>
                  <a:lnTo>
                    <a:pt x="611" y="97"/>
                  </a:lnTo>
                  <a:lnTo>
                    <a:pt x="614" y="94"/>
                  </a:lnTo>
                  <a:lnTo>
                    <a:pt x="620" y="91"/>
                  </a:lnTo>
                  <a:lnTo>
                    <a:pt x="623" y="85"/>
                  </a:lnTo>
                  <a:lnTo>
                    <a:pt x="623" y="79"/>
                  </a:lnTo>
                  <a:lnTo>
                    <a:pt x="626" y="76"/>
                  </a:lnTo>
                  <a:lnTo>
                    <a:pt x="629" y="79"/>
                  </a:lnTo>
                  <a:lnTo>
                    <a:pt x="635" y="82"/>
                  </a:lnTo>
                  <a:lnTo>
                    <a:pt x="644" y="85"/>
                  </a:lnTo>
                  <a:lnTo>
                    <a:pt x="650" y="79"/>
                  </a:lnTo>
                  <a:lnTo>
                    <a:pt x="656" y="70"/>
                  </a:lnTo>
                  <a:lnTo>
                    <a:pt x="647" y="67"/>
                  </a:lnTo>
                  <a:lnTo>
                    <a:pt x="644" y="64"/>
                  </a:lnTo>
                  <a:lnTo>
                    <a:pt x="641" y="61"/>
                  </a:lnTo>
                  <a:lnTo>
                    <a:pt x="632" y="55"/>
                  </a:lnTo>
                  <a:lnTo>
                    <a:pt x="620" y="49"/>
                  </a:lnTo>
                  <a:lnTo>
                    <a:pt x="614" y="46"/>
                  </a:lnTo>
                  <a:lnTo>
                    <a:pt x="608" y="49"/>
                  </a:lnTo>
                  <a:lnTo>
                    <a:pt x="605" y="52"/>
                  </a:lnTo>
                  <a:lnTo>
                    <a:pt x="598" y="55"/>
                  </a:lnTo>
                  <a:lnTo>
                    <a:pt x="589" y="55"/>
                  </a:lnTo>
                  <a:lnTo>
                    <a:pt x="571" y="46"/>
                  </a:lnTo>
                  <a:lnTo>
                    <a:pt x="565" y="43"/>
                  </a:lnTo>
                  <a:lnTo>
                    <a:pt x="556" y="43"/>
                  </a:lnTo>
                  <a:lnTo>
                    <a:pt x="550" y="43"/>
                  </a:lnTo>
                  <a:lnTo>
                    <a:pt x="544" y="40"/>
                  </a:lnTo>
                  <a:lnTo>
                    <a:pt x="535" y="33"/>
                  </a:lnTo>
                  <a:lnTo>
                    <a:pt x="523" y="33"/>
                  </a:lnTo>
                  <a:lnTo>
                    <a:pt x="495" y="33"/>
                  </a:lnTo>
                  <a:lnTo>
                    <a:pt x="486" y="37"/>
                  </a:lnTo>
                  <a:lnTo>
                    <a:pt x="480" y="37"/>
                  </a:lnTo>
                  <a:lnTo>
                    <a:pt x="474" y="33"/>
                  </a:lnTo>
                  <a:lnTo>
                    <a:pt x="471" y="30"/>
                  </a:lnTo>
                  <a:lnTo>
                    <a:pt x="465" y="30"/>
                  </a:lnTo>
                  <a:lnTo>
                    <a:pt x="456" y="27"/>
                  </a:lnTo>
                  <a:lnTo>
                    <a:pt x="441" y="27"/>
                  </a:lnTo>
                  <a:lnTo>
                    <a:pt x="422" y="27"/>
                  </a:lnTo>
                  <a:lnTo>
                    <a:pt x="416" y="24"/>
                  </a:lnTo>
                  <a:lnTo>
                    <a:pt x="413" y="24"/>
                  </a:lnTo>
                  <a:lnTo>
                    <a:pt x="410" y="21"/>
                  </a:lnTo>
                  <a:lnTo>
                    <a:pt x="413" y="21"/>
                  </a:lnTo>
                  <a:lnTo>
                    <a:pt x="419" y="21"/>
                  </a:lnTo>
                  <a:lnTo>
                    <a:pt x="422" y="15"/>
                  </a:lnTo>
                  <a:lnTo>
                    <a:pt x="425" y="12"/>
                  </a:lnTo>
                  <a:lnTo>
                    <a:pt x="428" y="9"/>
                  </a:lnTo>
                  <a:lnTo>
                    <a:pt x="425" y="6"/>
                  </a:lnTo>
                  <a:lnTo>
                    <a:pt x="416" y="6"/>
                  </a:lnTo>
                  <a:lnTo>
                    <a:pt x="407" y="6"/>
                  </a:lnTo>
                  <a:lnTo>
                    <a:pt x="404" y="3"/>
                  </a:lnTo>
                  <a:lnTo>
                    <a:pt x="401" y="0"/>
                  </a:lnTo>
                  <a:lnTo>
                    <a:pt x="395" y="0"/>
                  </a:lnTo>
                  <a:lnTo>
                    <a:pt x="392" y="0"/>
                  </a:lnTo>
                  <a:lnTo>
                    <a:pt x="389" y="3"/>
                  </a:lnTo>
                  <a:lnTo>
                    <a:pt x="389" y="3"/>
                  </a:lnTo>
                  <a:lnTo>
                    <a:pt x="389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3" name="Freeform 114"/>
            <p:cNvSpPr>
              <a:spLocks/>
            </p:cNvSpPr>
            <p:nvPr/>
          </p:nvSpPr>
          <p:spPr bwMode="auto">
            <a:xfrm>
              <a:off x="2705323" y="1549015"/>
              <a:ext cx="31818" cy="47726"/>
            </a:xfrm>
            <a:custGeom>
              <a:avLst/>
              <a:gdLst>
                <a:gd name="T0" fmla="*/ 0 w 6"/>
                <a:gd name="T1" fmla="*/ 6 h 9"/>
                <a:gd name="T2" fmla="*/ 0 w 6"/>
                <a:gd name="T3" fmla="*/ 9 h 9"/>
                <a:gd name="T4" fmla="*/ 3 w 6"/>
                <a:gd name="T5" fmla="*/ 9 h 9"/>
                <a:gd name="T6" fmla="*/ 6 w 6"/>
                <a:gd name="T7" fmla="*/ 9 h 9"/>
                <a:gd name="T8" fmla="*/ 6 w 6"/>
                <a:gd name="T9" fmla="*/ 6 h 9"/>
                <a:gd name="T10" fmla="*/ 6 w 6"/>
                <a:gd name="T11" fmla="*/ 3 h 9"/>
                <a:gd name="T12" fmla="*/ 3 w 6"/>
                <a:gd name="T13" fmla="*/ 0 h 9"/>
                <a:gd name="T14" fmla="*/ 0 w 6"/>
                <a:gd name="T15" fmla="*/ 3 h 9"/>
                <a:gd name="T16" fmla="*/ 0 w 6"/>
                <a:gd name="T17" fmla="*/ 6 h 9"/>
                <a:gd name="T18" fmla="*/ 0 w 6"/>
                <a:gd name="T19" fmla="*/ 6 h 9"/>
                <a:gd name="T20" fmla="*/ 0 w 6"/>
                <a:gd name="T2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9">
                  <a:moveTo>
                    <a:pt x="0" y="6"/>
                  </a:moveTo>
                  <a:lnTo>
                    <a:pt x="0" y="9"/>
                  </a:lnTo>
                  <a:lnTo>
                    <a:pt x="3" y="9"/>
                  </a:lnTo>
                  <a:lnTo>
                    <a:pt x="6" y="9"/>
                  </a:lnTo>
                  <a:lnTo>
                    <a:pt x="6" y="6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4" name="Freeform 115"/>
            <p:cNvSpPr>
              <a:spLocks/>
            </p:cNvSpPr>
            <p:nvPr/>
          </p:nvSpPr>
          <p:spPr bwMode="auto">
            <a:xfrm>
              <a:off x="5425791" y="1564926"/>
              <a:ext cx="143184" cy="164393"/>
            </a:xfrm>
            <a:custGeom>
              <a:avLst/>
              <a:gdLst>
                <a:gd name="T0" fmla="*/ 12 w 27"/>
                <a:gd name="T1" fmla="*/ 6 h 31"/>
                <a:gd name="T2" fmla="*/ 9 w 27"/>
                <a:gd name="T3" fmla="*/ 15 h 31"/>
                <a:gd name="T4" fmla="*/ 3 w 27"/>
                <a:gd name="T5" fmla="*/ 21 h 31"/>
                <a:gd name="T6" fmla="*/ 0 w 27"/>
                <a:gd name="T7" fmla="*/ 27 h 31"/>
                <a:gd name="T8" fmla="*/ 3 w 27"/>
                <a:gd name="T9" fmla="*/ 31 h 31"/>
                <a:gd name="T10" fmla="*/ 9 w 27"/>
                <a:gd name="T11" fmla="*/ 31 h 31"/>
                <a:gd name="T12" fmla="*/ 9 w 27"/>
                <a:gd name="T13" fmla="*/ 27 h 31"/>
                <a:gd name="T14" fmla="*/ 15 w 27"/>
                <a:gd name="T15" fmla="*/ 18 h 31"/>
                <a:gd name="T16" fmla="*/ 21 w 27"/>
                <a:gd name="T17" fmla="*/ 15 h 31"/>
                <a:gd name="T18" fmla="*/ 24 w 27"/>
                <a:gd name="T19" fmla="*/ 9 h 31"/>
                <a:gd name="T20" fmla="*/ 27 w 27"/>
                <a:gd name="T21" fmla="*/ 6 h 31"/>
                <a:gd name="T22" fmla="*/ 27 w 27"/>
                <a:gd name="T23" fmla="*/ 0 h 31"/>
                <a:gd name="T24" fmla="*/ 21 w 27"/>
                <a:gd name="T25" fmla="*/ 0 h 31"/>
                <a:gd name="T26" fmla="*/ 15 w 27"/>
                <a:gd name="T27" fmla="*/ 3 h 31"/>
                <a:gd name="T28" fmla="*/ 12 w 27"/>
                <a:gd name="T29" fmla="*/ 6 h 31"/>
                <a:gd name="T30" fmla="*/ 12 w 27"/>
                <a:gd name="T31" fmla="*/ 6 h 31"/>
                <a:gd name="T32" fmla="*/ 12 w 27"/>
                <a:gd name="T33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1">
                  <a:moveTo>
                    <a:pt x="12" y="6"/>
                  </a:moveTo>
                  <a:lnTo>
                    <a:pt x="9" y="15"/>
                  </a:lnTo>
                  <a:lnTo>
                    <a:pt x="3" y="21"/>
                  </a:lnTo>
                  <a:lnTo>
                    <a:pt x="0" y="27"/>
                  </a:lnTo>
                  <a:lnTo>
                    <a:pt x="3" y="31"/>
                  </a:lnTo>
                  <a:lnTo>
                    <a:pt x="9" y="31"/>
                  </a:lnTo>
                  <a:lnTo>
                    <a:pt x="9" y="27"/>
                  </a:lnTo>
                  <a:lnTo>
                    <a:pt x="15" y="18"/>
                  </a:lnTo>
                  <a:lnTo>
                    <a:pt x="21" y="15"/>
                  </a:lnTo>
                  <a:lnTo>
                    <a:pt x="24" y="9"/>
                  </a:lnTo>
                  <a:lnTo>
                    <a:pt x="27" y="6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5" name="Freeform 116"/>
            <p:cNvSpPr>
              <a:spLocks/>
            </p:cNvSpPr>
            <p:nvPr/>
          </p:nvSpPr>
          <p:spPr bwMode="auto">
            <a:xfrm>
              <a:off x="2609868" y="1580833"/>
              <a:ext cx="63637" cy="63637"/>
            </a:xfrm>
            <a:custGeom>
              <a:avLst/>
              <a:gdLst>
                <a:gd name="T0" fmla="*/ 0 w 12"/>
                <a:gd name="T1" fmla="*/ 3 h 12"/>
                <a:gd name="T2" fmla="*/ 3 w 12"/>
                <a:gd name="T3" fmla="*/ 6 h 12"/>
                <a:gd name="T4" fmla="*/ 6 w 12"/>
                <a:gd name="T5" fmla="*/ 9 h 12"/>
                <a:gd name="T6" fmla="*/ 9 w 12"/>
                <a:gd name="T7" fmla="*/ 12 h 12"/>
                <a:gd name="T8" fmla="*/ 12 w 12"/>
                <a:gd name="T9" fmla="*/ 9 h 12"/>
                <a:gd name="T10" fmla="*/ 12 w 12"/>
                <a:gd name="T11" fmla="*/ 3 h 12"/>
                <a:gd name="T12" fmla="*/ 9 w 12"/>
                <a:gd name="T13" fmla="*/ 3 h 12"/>
                <a:gd name="T14" fmla="*/ 6 w 12"/>
                <a:gd name="T15" fmla="*/ 0 h 12"/>
                <a:gd name="T16" fmla="*/ 3 w 12"/>
                <a:gd name="T17" fmla="*/ 0 h 12"/>
                <a:gd name="T18" fmla="*/ 0 w 12"/>
                <a:gd name="T19" fmla="*/ 3 h 12"/>
                <a:gd name="T20" fmla="*/ 0 w 12"/>
                <a:gd name="T21" fmla="*/ 3 h 12"/>
                <a:gd name="T22" fmla="*/ 0 w 12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0" y="3"/>
                  </a:moveTo>
                  <a:lnTo>
                    <a:pt x="3" y="6"/>
                  </a:lnTo>
                  <a:lnTo>
                    <a:pt x="6" y="9"/>
                  </a:lnTo>
                  <a:lnTo>
                    <a:pt x="9" y="12"/>
                  </a:lnTo>
                  <a:lnTo>
                    <a:pt x="12" y="9"/>
                  </a:lnTo>
                  <a:lnTo>
                    <a:pt x="12" y="3"/>
                  </a:lnTo>
                  <a:lnTo>
                    <a:pt x="9" y="3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7" name="Freeform 117"/>
            <p:cNvSpPr>
              <a:spLocks/>
            </p:cNvSpPr>
            <p:nvPr/>
          </p:nvSpPr>
          <p:spPr bwMode="auto">
            <a:xfrm>
              <a:off x="4137150" y="1856592"/>
              <a:ext cx="180304" cy="79544"/>
            </a:xfrm>
            <a:custGeom>
              <a:avLst/>
              <a:gdLst>
                <a:gd name="T0" fmla="*/ 0 w 34"/>
                <a:gd name="T1" fmla="*/ 3 h 15"/>
                <a:gd name="T2" fmla="*/ 3 w 34"/>
                <a:gd name="T3" fmla="*/ 9 h 15"/>
                <a:gd name="T4" fmla="*/ 6 w 34"/>
                <a:gd name="T5" fmla="*/ 12 h 15"/>
                <a:gd name="T6" fmla="*/ 18 w 34"/>
                <a:gd name="T7" fmla="*/ 15 h 15"/>
                <a:gd name="T8" fmla="*/ 28 w 34"/>
                <a:gd name="T9" fmla="*/ 12 h 15"/>
                <a:gd name="T10" fmla="*/ 34 w 34"/>
                <a:gd name="T11" fmla="*/ 6 h 15"/>
                <a:gd name="T12" fmla="*/ 34 w 34"/>
                <a:gd name="T13" fmla="*/ 3 h 15"/>
                <a:gd name="T14" fmla="*/ 28 w 34"/>
                <a:gd name="T15" fmla="*/ 0 h 15"/>
                <a:gd name="T16" fmla="*/ 18 w 34"/>
                <a:gd name="T17" fmla="*/ 0 h 15"/>
                <a:gd name="T18" fmla="*/ 3 w 34"/>
                <a:gd name="T19" fmla="*/ 0 h 15"/>
                <a:gd name="T20" fmla="*/ 0 w 34"/>
                <a:gd name="T21" fmla="*/ 3 h 15"/>
                <a:gd name="T22" fmla="*/ 0 w 34"/>
                <a:gd name="T23" fmla="*/ 3 h 15"/>
                <a:gd name="T24" fmla="*/ 0 w 34"/>
                <a:gd name="T2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15">
                  <a:moveTo>
                    <a:pt x="0" y="3"/>
                  </a:moveTo>
                  <a:lnTo>
                    <a:pt x="3" y="9"/>
                  </a:lnTo>
                  <a:lnTo>
                    <a:pt x="6" y="12"/>
                  </a:lnTo>
                  <a:lnTo>
                    <a:pt x="18" y="15"/>
                  </a:lnTo>
                  <a:lnTo>
                    <a:pt x="28" y="12"/>
                  </a:lnTo>
                  <a:lnTo>
                    <a:pt x="34" y="6"/>
                  </a:lnTo>
                  <a:lnTo>
                    <a:pt x="34" y="3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8" name="Freeform 118"/>
            <p:cNvSpPr>
              <a:spLocks/>
            </p:cNvSpPr>
            <p:nvPr/>
          </p:nvSpPr>
          <p:spPr bwMode="auto">
            <a:xfrm>
              <a:off x="4349272" y="2079321"/>
              <a:ext cx="190910" cy="212122"/>
            </a:xfrm>
            <a:custGeom>
              <a:avLst/>
              <a:gdLst>
                <a:gd name="T0" fmla="*/ 15 w 36"/>
                <a:gd name="T1" fmla="*/ 3 h 40"/>
                <a:gd name="T2" fmla="*/ 12 w 36"/>
                <a:gd name="T3" fmla="*/ 9 h 40"/>
                <a:gd name="T4" fmla="*/ 9 w 36"/>
                <a:gd name="T5" fmla="*/ 18 h 40"/>
                <a:gd name="T6" fmla="*/ 3 w 36"/>
                <a:gd name="T7" fmla="*/ 25 h 40"/>
                <a:gd name="T8" fmla="*/ 0 w 36"/>
                <a:gd name="T9" fmla="*/ 31 h 40"/>
                <a:gd name="T10" fmla="*/ 3 w 36"/>
                <a:gd name="T11" fmla="*/ 34 h 40"/>
                <a:gd name="T12" fmla="*/ 9 w 36"/>
                <a:gd name="T13" fmla="*/ 37 h 40"/>
                <a:gd name="T14" fmla="*/ 27 w 36"/>
                <a:gd name="T15" fmla="*/ 40 h 40"/>
                <a:gd name="T16" fmla="*/ 33 w 36"/>
                <a:gd name="T17" fmla="*/ 40 h 40"/>
                <a:gd name="T18" fmla="*/ 36 w 36"/>
                <a:gd name="T19" fmla="*/ 34 h 40"/>
                <a:gd name="T20" fmla="*/ 33 w 36"/>
                <a:gd name="T21" fmla="*/ 25 h 40"/>
                <a:gd name="T22" fmla="*/ 30 w 36"/>
                <a:gd name="T23" fmla="*/ 15 h 40"/>
                <a:gd name="T24" fmla="*/ 24 w 36"/>
                <a:gd name="T25" fmla="*/ 9 h 40"/>
                <a:gd name="T26" fmla="*/ 21 w 36"/>
                <a:gd name="T27" fmla="*/ 3 h 40"/>
                <a:gd name="T28" fmla="*/ 18 w 36"/>
                <a:gd name="T29" fmla="*/ 0 h 40"/>
                <a:gd name="T30" fmla="*/ 15 w 36"/>
                <a:gd name="T31" fmla="*/ 0 h 40"/>
                <a:gd name="T32" fmla="*/ 15 w 36"/>
                <a:gd name="T33" fmla="*/ 3 h 40"/>
                <a:gd name="T34" fmla="*/ 15 w 36"/>
                <a:gd name="T35" fmla="*/ 3 h 40"/>
                <a:gd name="T36" fmla="*/ 15 w 36"/>
                <a:gd name="T3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40">
                  <a:moveTo>
                    <a:pt x="15" y="3"/>
                  </a:moveTo>
                  <a:lnTo>
                    <a:pt x="12" y="9"/>
                  </a:lnTo>
                  <a:lnTo>
                    <a:pt x="9" y="18"/>
                  </a:lnTo>
                  <a:lnTo>
                    <a:pt x="3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9" y="37"/>
                  </a:lnTo>
                  <a:lnTo>
                    <a:pt x="27" y="40"/>
                  </a:lnTo>
                  <a:lnTo>
                    <a:pt x="33" y="40"/>
                  </a:lnTo>
                  <a:lnTo>
                    <a:pt x="36" y="34"/>
                  </a:lnTo>
                  <a:lnTo>
                    <a:pt x="33" y="25"/>
                  </a:lnTo>
                  <a:lnTo>
                    <a:pt x="30" y="15"/>
                  </a:lnTo>
                  <a:lnTo>
                    <a:pt x="24" y="9"/>
                  </a:lnTo>
                  <a:lnTo>
                    <a:pt x="21" y="3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39" name="Freeform 132"/>
            <p:cNvSpPr>
              <a:spLocks/>
            </p:cNvSpPr>
            <p:nvPr/>
          </p:nvSpPr>
          <p:spPr bwMode="auto">
            <a:xfrm>
              <a:off x="6905347" y="2450535"/>
              <a:ext cx="100760" cy="95455"/>
            </a:xfrm>
            <a:custGeom>
              <a:avLst/>
              <a:gdLst>
                <a:gd name="T0" fmla="*/ 3 w 19"/>
                <a:gd name="T1" fmla="*/ 3 h 18"/>
                <a:gd name="T2" fmla="*/ 0 w 19"/>
                <a:gd name="T3" fmla="*/ 6 h 18"/>
                <a:gd name="T4" fmla="*/ 0 w 19"/>
                <a:gd name="T5" fmla="*/ 12 h 18"/>
                <a:gd name="T6" fmla="*/ 3 w 19"/>
                <a:gd name="T7" fmla="*/ 18 h 18"/>
                <a:gd name="T8" fmla="*/ 6 w 19"/>
                <a:gd name="T9" fmla="*/ 18 h 18"/>
                <a:gd name="T10" fmla="*/ 12 w 19"/>
                <a:gd name="T11" fmla="*/ 18 h 18"/>
                <a:gd name="T12" fmla="*/ 16 w 19"/>
                <a:gd name="T13" fmla="*/ 12 h 18"/>
                <a:gd name="T14" fmla="*/ 19 w 19"/>
                <a:gd name="T15" fmla="*/ 9 h 18"/>
                <a:gd name="T16" fmla="*/ 12 w 19"/>
                <a:gd name="T17" fmla="*/ 3 h 18"/>
                <a:gd name="T18" fmla="*/ 6 w 19"/>
                <a:gd name="T19" fmla="*/ 0 h 18"/>
                <a:gd name="T20" fmla="*/ 3 w 19"/>
                <a:gd name="T21" fmla="*/ 3 h 18"/>
                <a:gd name="T22" fmla="*/ 3 w 19"/>
                <a:gd name="T23" fmla="*/ 3 h 18"/>
                <a:gd name="T24" fmla="*/ 3 w 19"/>
                <a:gd name="T2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18">
                  <a:moveTo>
                    <a:pt x="3" y="3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3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6" y="12"/>
                  </a:lnTo>
                  <a:lnTo>
                    <a:pt x="19" y="9"/>
                  </a:lnTo>
                  <a:lnTo>
                    <a:pt x="12" y="3"/>
                  </a:lnTo>
                  <a:lnTo>
                    <a:pt x="6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0" name="Freeform 133"/>
            <p:cNvSpPr>
              <a:spLocks/>
            </p:cNvSpPr>
            <p:nvPr/>
          </p:nvSpPr>
          <p:spPr bwMode="auto">
            <a:xfrm>
              <a:off x="6746255" y="2561901"/>
              <a:ext cx="190910" cy="180304"/>
            </a:xfrm>
            <a:custGeom>
              <a:avLst/>
              <a:gdLst>
                <a:gd name="T0" fmla="*/ 24 w 36"/>
                <a:gd name="T1" fmla="*/ 3 h 34"/>
                <a:gd name="T2" fmla="*/ 21 w 36"/>
                <a:gd name="T3" fmla="*/ 9 h 34"/>
                <a:gd name="T4" fmla="*/ 18 w 36"/>
                <a:gd name="T5" fmla="*/ 15 h 34"/>
                <a:gd name="T6" fmla="*/ 12 w 36"/>
                <a:gd name="T7" fmla="*/ 21 h 34"/>
                <a:gd name="T8" fmla="*/ 6 w 36"/>
                <a:gd name="T9" fmla="*/ 25 h 34"/>
                <a:gd name="T10" fmla="*/ 0 w 36"/>
                <a:gd name="T11" fmla="*/ 31 h 34"/>
                <a:gd name="T12" fmla="*/ 3 w 36"/>
                <a:gd name="T13" fmla="*/ 34 h 34"/>
                <a:gd name="T14" fmla="*/ 6 w 36"/>
                <a:gd name="T15" fmla="*/ 34 h 34"/>
                <a:gd name="T16" fmla="*/ 15 w 36"/>
                <a:gd name="T17" fmla="*/ 34 h 34"/>
                <a:gd name="T18" fmla="*/ 21 w 36"/>
                <a:gd name="T19" fmla="*/ 31 h 34"/>
                <a:gd name="T20" fmla="*/ 27 w 36"/>
                <a:gd name="T21" fmla="*/ 28 h 34"/>
                <a:gd name="T22" fmla="*/ 36 w 36"/>
                <a:gd name="T23" fmla="*/ 12 h 34"/>
                <a:gd name="T24" fmla="*/ 36 w 36"/>
                <a:gd name="T25" fmla="*/ 6 h 34"/>
                <a:gd name="T26" fmla="*/ 36 w 36"/>
                <a:gd name="T27" fmla="*/ 3 h 34"/>
                <a:gd name="T28" fmla="*/ 30 w 36"/>
                <a:gd name="T29" fmla="*/ 0 h 34"/>
                <a:gd name="T30" fmla="*/ 27 w 36"/>
                <a:gd name="T31" fmla="*/ 0 h 34"/>
                <a:gd name="T32" fmla="*/ 24 w 36"/>
                <a:gd name="T33" fmla="*/ 3 h 34"/>
                <a:gd name="T34" fmla="*/ 24 w 36"/>
                <a:gd name="T35" fmla="*/ 3 h 34"/>
                <a:gd name="T36" fmla="*/ 24 w 36"/>
                <a:gd name="T37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4">
                  <a:moveTo>
                    <a:pt x="24" y="3"/>
                  </a:moveTo>
                  <a:lnTo>
                    <a:pt x="21" y="9"/>
                  </a:lnTo>
                  <a:lnTo>
                    <a:pt x="18" y="15"/>
                  </a:lnTo>
                  <a:lnTo>
                    <a:pt x="12" y="21"/>
                  </a:lnTo>
                  <a:lnTo>
                    <a:pt x="6" y="25"/>
                  </a:lnTo>
                  <a:lnTo>
                    <a:pt x="0" y="31"/>
                  </a:lnTo>
                  <a:lnTo>
                    <a:pt x="3" y="34"/>
                  </a:lnTo>
                  <a:lnTo>
                    <a:pt x="6" y="34"/>
                  </a:lnTo>
                  <a:lnTo>
                    <a:pt x="15" y="34"/>
                  </a:lnTo>
                  <a:lnTo>
                    <a:pt x="21" y="31"/>
                  </a:lnTo>
                  <a:lnTo>
                    <a:pt x="27" y="28"/>
                  </a:lnTo>
                  <a:lnTo>
                    <a:pt x="36" y="12"/>
                  </a:lnTo>
                  <a:lnTo>
                    <a:pt x="36" y="6"/>
                  </a:lnTo>
                  <a:lnTo>
                    <a:pt x="36" y="3"/>
                  </a:lnTo>
                  <a:lnTo>
                    <a:pt x="30" y="0"/>
                  </a:lnTo>
                  <a:lnTo>
                    <a:pt x="27" y="0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6571252" y="2917204"/>
              <a:ext cx="31818" cy="47726"/>
            </a:xfrm>
            <a:custGeom>
              <a:avLst/>
              <a:gdLst>
                <a:gd name="T0" fmla="*/ 3 w 6"/>
                <a:gd name="T1" fmla="*/ 3 h 9"/>
                <a:gd name="T2" fmla="*/ 0 w 6"/>
                <a:gd name="T3" fmla="*/ 9 h 9"/>
                <a:gd name="T4" fmla="*/ 6 w 6"/>
                <a:gd name="T5" fmla="*/ 9 h 9"/>
                <a:gd name="T6" fmla="*/ 6 w 6"/>
                <a:gd name="T7" fmla="*/ 3 h 9"/>
                <a:gd name="T8" fmla="*/ 3 w 6"/>
                <a:gd name="T9" fmla="*/ 0 h 9"/>
                <a:gd name="T10" fmla="*/ 3 w 6"/>
                <a:gd name="T11" fmla="*/ 3 h 9"/>
                <a:gd name="T12" fmla="*/ 3 w 6"/>
                <a:gd name="T13" fmla="*/ 3 h 9"/>
                <a:gd name="T14" fmla="*/ 3 w 6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3" y="3"/>
                  </a:moveTo>
                  <a:lnTo>
                    <a:pt x="0" y="9"/>
                  </a:lnTo>
                  <a:lnTo>
                    <a:pt x="6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2933353" y="2949022"/>
              <a:ext cx="111366" cy="79544"/>
            </a:xfrm>
            <a:custGeom>
              <a:avLst/>
              <a:gdLst>
                <a:gd name="T0" fmla="*/ 0 w 21"/>
                <a:gd name="T1" fmla="*/ 3 h 15"/>
                <a:gd name="T2" fmla="*/ 3 w 21"/>
                <a:gd name="T3" fmla="*/ 6 h 15"/>
                <a:gd name="T4" fmla="*/ 9 w 21"/>
                <a:gd name="T5" fmla="*/ 12 h 15"/>
                <a:gd name="T6" fmla="*/ 15 w 21"/>
                <a:gd name="T7" fmla="*/ 15 h 15"/>
                <a:gd name="T8" fmla="*/ 18 w 21"/>
                <a:gd name="T9" fmla="*/ 15 h 15"/>
                <a:gd name="T10" fmla="*/ 21 w 21"/>
                <a:gd name="T11" fmla="*/ 12 h 15"/>
                <a:gd name="T12" fmla="*/ 15 w 21"/>
                <a:gd name="T13" fmla="*/ 6 h 15"/>
                <a:gd name="T14" fmla="*/ 6 w 21"/>
                <a:gd name="T15" fmla="*/ 0 h 15"/>
                <a:gd name="T16" fmla="*/ 3 w 21"/>
                <a:gd name="T17" fmla="*/ 0 h 15"/>
                <a:gd name="T18" fmla="*/ 0 w 21"/>
                <a:gd name="T19" fmla="*/ 3 h 15"/>
                <a:gd name="T20" fmla="*/ 0 w 21"/>
                <a:gd name="T21" fmla="*/ 3 h 15"/>
                <a:gd name="T22" fmla="*/ 0 w 21"/>
                <a:gd name="T2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5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5"/>
                  </a:lnTo>
                  <a:lnTo>
                    <a:pt x="18" y="15"/>
                  </a:lnTo>
                  <a:lnTo>
                    <a:pt x="21" y="12"/>
                  </a:lnTo>
                  <a:lnTo>
                    <a:pt x="15" y="6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4" name="Freeform 137"/>
            <p:cNvSpPr>
              <a:spLocks/>
            </p:cNvSpPr>
            <p:nvPr/>
          </p:nvSpPr>
          <p:spPr bwMode="auto">
            <a:xfrm>
              <a:off x="3060627" y="3028570"/>
              <a:ext cx="95455" cy="63637"/>
            </a:xfrm>
            <a:custGeom>
              <a:avLst/>
              <a:gdLst>
                <a:gd name="T0" fmla="*/ 3 w 18"/>
                <a:gd name="T1" fmla="*/ 3 h 12"/>
                <a:gd name="T2" fmla="*/ 0 w 18"/>
                <a:gd name="T3" fmla="*/ 9 h 12"/>
                <a:gd name="T4" fmla="*/ 3 w 18"/>
                <a:gd name="T5" fmla="*/ 12 h 12"/>
                <a:gd name="T6" fmla="*/ 15 w 18"/>
                <a:gd name="T7" fmla="*/ 12 h 12"/>
                <a:gd name="T8" fmla="*/ 18 w 18"/>
                <a:gd name="T9" fmla="*/ 9 h 12"/>
                <a:gd name="T10" fmla="*/ 18 w 18"/>
                <a:gd name="T11" fmla="*/ 6 h 12"/>
                <a:gd name="T12" fmla="*/ 12 w 18"/>
                <a:gd name="T13" fmla="*/ 0 h 12"/>
                <a:gd name="T14" fmla="*/ 3 w 18"/>
                <a:gd name="T15" fmla="*/ 3 h 12"/>
                <a:gd name="T16" fmla="*/ 3 w 18"/>
                <a:gd name="T17" fmla="*/ 3 h 12"/>
                <a:gd name="T18" fmla="*/ 3 w 18"/>
                <a:gd name="T1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3" y="3"/>
                  </a:moveTo>
                  <a:lnTo>
                    <a:pt x="0" y="9"/>
                  </a:lnTo>
                  <a:lnTo>
                    <a:pt x="3" y="12"/>
                  </a:lnTo>
                  <a:lnTo>
                    <a:pt x="15" y="12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2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6" name="Freeform 138"/>
            <p:cNvSpPr>
              <a:spLocks/>
            </p:cNvSpPr>
            <p:nvPr/>
          </p:nvSpPr>
          <p:spPr bwMode="auto">
            <a:xfrm>
              <a:off x="6518222" y="3076296"/>
              <a:ext cx="100760" cy="79544"/>
            </a:xfrm>
            <a:custGeom>
              <a:avLst/>
              <a:gdLst>
                <a:gd name="T0" fmla="*/ 13 w 19"/>
                <a:gd name="T1" fmla="*/ 3 h 15"/>
                <a:gd name="T2" fmla="*/ 10 w 19"/>
                <a:gd name="T3" fmla="*/ 9 h 15"/>
                <a:gd name="T4" fmla="*/ 7 w 19"/>
                <a:gd name="T5" fmla="*/ 9 h 15"/>
                <a:gd name="T6" fmla="*/ 0 w 19"/>
                <a:gd name="T7" fmla="*/ 9 h 15"/>
                <a:gd name="T8" fmla="*/ 0 w 19"/>
                <a:gd name="T9" fmla="*/ 9 h 15"/>
                <a:gd name="T10" fmla="*/ 7 w 19"/>
                <a:gd name="T11" fmla="*/ 15 h 15"/>
                <a:gd name="T12" fmla="*/ 13 w 19"/>
                <a:gd name="T13" fmla="*/ 12 h 15"/>
                <a:gd name="T14" fmla="*/ 16 w 19"/>
                <a:gd name="T15" fmla="*/ 9 h 15"/>
                <a:gd name="T16" fmla="*/ 19 w 19"/>
                <a:gd name="T17" fmla="*/ 3 h 15"/>
                <a:gd name="T18" fmla="*/ 16 w 19"/>
                <a:gd name="T19" fmla="*/ 0 h 15"/>
                <a:gd name="T20" fmla="*/ 13 w 19"/>
                <a:gd name="T21" fmla="*/ 0 h 15"/>
                <a:gd name="T22" fmla="*/ 13 w 19"/>
                <a:gd name="T23" fmla="*/ 3 h 15"/>
                <a:gd name="T24" fmla="*/ 13 w 19"/>
                <a:gd name="T25" fmla="*/ 3 h 15"/>
                <a:gd name="T26" fmla="*/ 13 w 19"/>
                <a:gd name="T27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5">
                  <a:moveTo>
                    <a:pt x="13" y="3"/>
                  </a:moveTo>
                  <a:lnTo>
                    <a:pt x="10" y="9"/>
                  </a:lnTo>
                  <a:lnTo>
                    <a:pt x="7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15"/>
                  </a:lnTo>
                  <a:lnTo>
                    <a:pt x="13" y="12"/>
                  </a:lnTo>
                  <a:lnTo>
                    <a:pt x="16" y="9"/>
                  </a:lnTo>
                  <a:lnTo>
                    <a:pt x="19" y="3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7" name="Freeform 140"/>
            <p:cNvSpPr>
              <a:spLocks/>
            </p:cNvSpPr>
            <p:nvPr/>
          </p:nvSpPr>
          <p:spPr bwMode="auto">
            <a:xfrm>
              <a:off x="6539434" y="3177056"/>
              <a:ext cx="79548" cy="143181"/>
            </a:xfrm>
            <a:custGeom>
              <a:avLst/>
              <a:gdLst>
                <a:gd name="T0" fmla="*/ 3 w 15"/>
                <a:gd name="T1" fmla="*/ 9 h 27"/>
                <a:gd name="T2" fmla="*/ 3 w 15"/>
                <a:gd name="T3" fmla="*/ 18 h 27"/>
                <a:gd name="T4" fmla="*/ 9 w 15"/>
                <a:gd name="T5" fmla="*/ 24 h 27"/>
                <a:gd name="T6" fmla="*/ 12 w 15"/>
                <a:gd name="T7" fmla="*/ 27 h 27"/>
                <a:gd name="T8" fmla="*/ 15 w 15"/>
                <a:gd name="T9" fmla="*/ 21 h 27"/>
                <a:gd name="T10" fmla="*/ 12 w 15"/>
                <a:gd name="T11" fmla="*/ 15 h 27"/>
                <a:gd name="T12" fmla="*/ 9 w 15"/>
                <a:gd name="T13" fmla="*/ 9 h 27"/>
                <a:gd name="T14" fmla="*/ 6 w 15"/>
                <a:gd name="T15" fmla="*/ 3 h 27"/>
                <a:gd name="T16" fmla="*/ 3 w 15"/>
                <a:gd name="T17" fmla="*/ 0 h 27"/>
                <a:gd name="T18" fmla="*/ 0 w 15"/>
                <a:gd name="T19" fmla="*/ 3 h 27"/>
                <a:gd name="T20" fmla="*/ 3 w 15"/>
                <a:gd name="T21" fmla="*/ 9 h 27"/>
                <a:gd name="T22" fmla="*/ 3 w 15"/>
                <a:gd name="T23" fmla="*/ 9 h 27"/>
                <a:gd name="T24" fmla="*/ 3 w 15"/>
                <a:gd name="T2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27">
                  <a:moveTo>
                    <a:pt x="3" y="9"/>
                  </a:moveTo>
                  <a:lnTo>
                    <a:pt x="3" y="18"/>
                  </a:lnTo>
                  <a:lnTo>
                    <a:pt x="9" y="24"/>
                  </a:lnTo>
                  <a:lnTo>
                    <a:pt x="12" y="27"/>
                  </a:lnTo>
                  <a:lnTo>
                    <a:pt x="15" y="21"/>
                  </a:lnTo>
                  <a:lnTo>
                    <a:pt x="12" y="15"/>
                  </a:lnTo>
                  <a:lnTo>
                    <a:pt x="9" y="9"/>
                  </a:lnTo>
                  <a:lnTo>
                    <a:pt x="6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8" name="Freeform 143"/>
            <p:cNvSpPr>
              <a:spLocks/>
            </p:cNvSpPr>
            <p:nvPr/>
          </p:nvSpPr>
          <p:spPr bwMode="auto">
            <a:xfrm>
              <a:off x="6650800" y="3415692"/>
              <a:ext cx="15911" cy="31818"/>
            </a:xfrm>
            <a:custGeom>
              <a:avLst/>
              <a:gdLst>
                <a:gd name="T0" fmla="*/ 0 w 3"/>
                <a:gd name="T1" fmla="*/ 3 h 6"/>
                <a:gd name="T2" fmla="*/ 3 w 3"/>
                <a:gd name="T3" fmla="*/ 6 h 6"/>
                <a:gd name="T4" fmla="*/ 3 w 3"/>
                <a:gd name="T5" fmla="*/ 3 h 6"/>
                <a:gd name="T6" fmla="*/ 0 w 3"/>
                <a:gd name="T7" fmla="*/ 0 h 6"/>
                <a:gd name="T8" fmla="*/ 0 w 3"/>
                <a:gd name="T9" fmla="*/ 3 h 6"/>
                <a:gd name="T10" fmla="*/ 0 w 3"/>
                <a:gd name="T11" fmla="*/ 3 h 6"/>
                <a:gd name="T12" fmla="*/ 0 w 3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6">
                  <a:moveTo>
                    <a:pt x="0" y="3"/>
                  </a:moveTo>
                  <a:lnTo>
                    <a:pt x="3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9" name="Freeform 144"/>
            <p:cNvSpPr>
              <a:spLocks/>
            </p:cNvSpPr>
            <p:nvPr/>
          </p:nvSpPr>
          <p:spPr bwMode="auto">
            <a:xfrm>
              <a:off x="6698526" y="3447510"/>
              <a:ext cx="323488" cy="228030"/>
            </a:xfrm>
            <a:custGeom>
              <a:avLst/>
              <a:gdLst>
                <a:gd name="T0" fmla="*/ 0 w 61"/>
                <a:gd name="T1" fmla="*/ 3 h 43"/>
                <a:gd name="T2" fmla="*/ 3 w 61"/>
                <a:gd name="T3" fmla="*/ 6 h 43"/>
                <a:gd name="T4" fmla="*/ 9 w 61"/>
                <a:gd name="T5" fmla="*/ 12 h 43"/>
                <a:gd name="T6" fmla="*/ 15 w 61"/>
                <a:gd name="T7" fmla="*/ 18 h 43"/>
                <a:gd name="T8" fmla="*/ 18 w 61"/>
                <a:gd name="T9" fmla="*/ 24 h 43"/>
                <a:gd name="T10" fmla="*/ 21 w 61"/>
                <a:gd name="T11" fmla="*/ 27 h 43"/>
                <a:gd name="T12" fmla="*/ 24 w 61"/>
                <a:gd name="T13" fmla="*/ 30 h 43"/>
                <a:gd name="T14" fmla="*/ 39 w 61"/>
                <a:gd name="T15" fmla="*/ 33 h 43"/>
                <a:gd name="T16" fmla="*/ 45 w 61"/>
                <a:gd name="T17" fmla="*/ 36 h 43"/>
                <a:gd name="T18" fmla="*/ 48 w 61"/>
                <a:gd name="T19" fmla="*/ 40 h 43"/>
                <a:gd name="T20" fmla="*/ 58 w 61"/>
                <a:gd name="T21" fmla="*/ 43 h 43"/>
                <a:gd name="T22" fmla="*/ 61 w 61"/>
                <a:gd name="T23" fmla="*/ 40 h 43"/>
                <a:gd name="T24" fmla="*/ 58 w 61"/>
                <a:gd name="T25" fmla="*/ 33 h 43"/>
                <a:gd name="T26" fmla="*/ 55 w 61"/>
                <a:gd name="T27" fmla="*/ 30 h 43"/>
                <a:gd name="T28" fmla="*/ 55 w 61"/>
                <a:gd name="T29" fmla="*/ 24 h 43"/>
                <a:gd name="T30" fmla="*/ 51 w 61"/>
                <a:gd name="T31" fmla="*/ 21 h 43"/>
                <a:gd name="T32" fmla="*/ 42 w 61"/>
                <a:gd name="T33" fmla="*/ 15 h 43"/>
                <a:gd name="T34" fmla="*/ 30 w 61"/>
                <a:gd name="T35" fmla="*/ 9 h 43"/>
                <a:gd name="T36" fmla="*/ 18 w 61"/>
                <a:gd name="T37" fmla="*/ 6 h 43"/>
                <a:gd name="T38" fmla="*/ 12 w 61"/>
                <a:gd name="T39" fmla="*/ 6 h 43"/>
                <a:gd name="T40" fmla="*/ 9 w 61"/>
                <a:gd name="T41" fmla="*/ 3 h 43"/>
                <a:gd name="T42" fmla="*/ 3 w 61"/>
                <a:gd name="T43" fmla="*/ 0 h 43"/>
                <a:gd name="T44" fmla="*/ 0 w 61"/>
                <a:gd name="T45" fmla="*/ 3 h 43"/>
                <a:gd name="T46" fmla="*/ 0 w 61"/>
                <a:gd name="T47" fmla="*/ 3 h 43"/>
                <a:gd name="T48" fmla="*/ 0 w 61"/>
                <a:gd name="T49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43">
                  <a:moveTo>
                    <a:pt x="0" y="3"/>
                  </a:moveTo>
                  <a:lnTo>
                    <a:pt x="3" y="6"/>
                  </a:lnTo>
                  <a:lnTo>
                    <a:pt x="9" y="12"/>
                  </a:lnTo>
                  <a:lnTo>
                    <a:pt x="15" y="18"/>
                  </a:lnTo>
                  <a:lnTo>
                    <a:pt x="18" y="24"/>
                  </a:lnTo>
                  <a:lnTo>
                    <a:pt x="21" y="27"/>
                  </a:lnTo>
                  <a:lnTo>
                    <a:pt x="24" y="30"/>
                  </a:lnTo>
                  <a:lnTo>
                    <a:pt x="39" y="33"/>
                  </a:lnTo>
                  <a:lnTo>
                    <a:pt x="45" y="36"/>
                  </a:lnTo>
                  <a:lnTo>
                    <a:pt x="48" y="40"/>
                  </a:lnTo>
                  <a:lnTo>
                    <a:pt x="58" y="43"/>
                  </a:lnTo>
                  <a:lnTo>
                    <a:pt x="61" y="40"/>
                  </a:lnTo>
                  <a:lnTo>
                    <a:pt x="58" y="33"/>
                  </a:lnTo>
                  <a:lnTo>
                    <a:pt x="55" y="30"/>
                  </a:lnTo>
                  <a:lnTo>
                    <a:pt x="55" y="24"/>
                  </a:lnTo>
                  <a:lnTo>
                    <a:pt x="51" y="21"/>
                  </a:lnTo>
                  <a:lnTo>
                    <a:pt x="42" y="15"/>
                  </a:lnTo>
                  <a:lnTo>
                    <a:pt x="30" y="9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9" y="3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0" name="Freeform 147"/>
            <p:cNvSpPr>
              <a:spLocks/>
            </p:cNvSpPr>
            <p:nvPr/>
          </p:nvSpPr>
          <p:spPr bwMode="auto">
            <a:xfrm>
              <a:off x="5250792" y="3691451"/>
              <a:ext cx="127273" cy="254547"/>
            </a:xfrm>
            <a:custGeom>
              <a:avLst/>
              <a:gdLst>
                <a:gd name="T0" fmla="*/ 12 w 24"/>
                <a:gd name="T1" fmla="*/ 12 h 48"/>
                <a:gd name="T2" fmla="*/ 3 w 24"/>
                <a:gd name="T3" fmla="*/ 30 h 48"/>
                <a:gd name="T4" fmla="*/ 0 w 24"/>
                <a:gd name="T5" fmla="*/ 45 h 48"/>
                <a:gd name="T6" fmla="*/ 3 w 24"/>
                <a:gd name="T7" fmla="*/ 48 h 48"/>
                <a:gd name="T8" fmla="*/ 9 w 24"/>
                <a:gd name="T9" fmla="*/ 45 h 48"/>
                <a:gd name="T10" fmla="*/ 15 w 24"/>
                <a:gd name="T11" fmla="*/ 36 h 48"/>
                <a:gd name="T12" fmla="*/ 21 w 24"/>
                <a:gd name="T13" fmla="*/ 18 h 48"/>
                <a:gd name="T14" fmla="*/ 24 w 24"/>
                <a:gd name="T15" fmla="*/ 6 h 48"/>
                <a:gd name="T16" fmla="*/ 24 w 24"/>
                <a:gd name="T17" fmla="*/ 3 h 48"/>
                <a:gd name="T18" fmla="*/ 21 w 24"/>
                <a:gd name="T19" fmla="*/ 0 h 48"/>
                <a:gd name="T20" fmla="*/ 18 w 24"/>
                <a:gd name="T21" fmla="*/ 3 h 48"/>
                <a:gd name="T22" fmla="*/ 12 w 24"/>
                <a:gd name="T23" fmla="*/ 12 h 48"/>
                <a:gd name="T24" fmla="*/ 12 w 24"/>
                <a:gd name="T25" fmla="*/ 12 h 48"/>
                <a:gd name="T26" fmla="*/ 12 w 24"/>
                <a:gd name="T27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8">
                  <a:moveTo>
                    <a:pt x="12" y="12"/>
                  </a:moveTo>
                  <a:lnTo>
                    <a:pt x="3" y="30"/>
                  </a:lnTo>
                  <a:lnTo>
                    <a:pt x="0" y="45"/>
                  </a:lnTo>
                  <a:lnTo>
                    <a:pt x="3" y="48"/>
                  </a:lnTo>
                  <a:lnTo>
                    <a:pt x="9" y="45"/>
                  </a:lnTo>
                  <a:lnTo>
                    <a:pt x="15" y="36"/>
                  </a:lnTo>
                  <a:lnTo>
                    <a:pt x="21" y="18"/>
                  </a:lnTo>
                  <a:lnTo>
                    <a:pt x="24" y="6"/>
                  </a:lnTo>
                  <a:lnTo>
                    <a:pt x="24" y="3"/>
                  </a:lnTo>
                  <a:lnTo>
                    <a:pt x="21" y="0"/>
                  </a:lnTo>
                  <a:lnTo>
                    <a:pt x="18" y="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1" name="Freeform 148"/>
            <p:cNvSpPr>
              <a:spLocks/>
            </p:cNvSpPr>
            <p:nvPr/>
          </p:nvSpPr>
          <p:spPr bwMode="auto">
            <a:xfrm>
              <a:off x="6438678" y="3691451"/>
              <a:ext cx="694703" cy="578032"/>
            </a:xfrm>
            <a:custGeom>
              <a:avLst/>
              <a:gdLst>
                <a:gd name="T0" fmla="*/ 49 w 131"/>
                <a:gd name="T1" fmla="*/ 6 h 109"/>
                <a:gd name="T2" fmla="*/ 46 w 131"/>
                <a:gd name="T3" fmla="*/ 9 h 109"/>
                <a:gd name="T4" fmla="*/ 40 w 131"/>
                <a:gd name="T5" fmla="*/ 9 h 109"/>
                <a:gd name="T6" fmla="*/ 34 w 131"/>
                <a:gd name="T7" fmla="*/ 9 h 109"/>
                <a:gd name="T8" fmla="*/ 28 w 131"/>
                <a:gd name="T9" fmla="*/ 12 h 109"/>
                <a:gd name="T10" fmla="*/ 22 w 131"/>
                <a:gd name="T11" fmla="*/ 18 h 109"/>
                <a:gd name="T12" fmla="*/ 22 w 131"/>
                <a:gd name="T13" fmla="*/ 21 h 109"/>
                <a:gd name="T14" fmla="*/ 22 w 131"/>
                <a:gd name="T15" fmla="*/ 27 h 109"/>
                <a:gd name="T16" fmla="*/ 15 w 131"/>
                <a:gd name="T17" fmla="*/ 30 h 109"/>
                <a:gd name="T18" fmla="*/ 6 w 131"/>
                <a:gd name="T19" fmla="*/ 36 h 109"/>
                <a:gd name="T20" fmla="*/ 3 w 131"/>
                <a:gd name="T21" fmla="*/ 42 h 109"/>
                <a:gd name="T22" fmla="*/ 0 w 131"/>
                <a:gd name="T23" fmla="*/ 51 h 109"/>
                <a:gd name="T24" fmla="*/ 0 w 131"/>
                <a:gd name="T25" fmla="*/ 60 h 109"/>
                <a:gd name="T26" fmla="*/ 3 w 131"/>
                <a:gd name="T27" fmla="*/ 69 h 109"/>
                <a:gd name="T28" fmla="*/ 6 w 131"/>
                <a:gd name="T29" fmla="*/ 78 h 109"/>
                <a:gd name="T30" fmla="*/ 6 w 131"/>
                <a:gd name="T31" fmla="*/ 88 h 109"/>
                <a:gd name="T32" fmla="*/ 6 w 131"/>
                <a:gd name="T33" fmla="*/ 91 h 109"/>
                <a:gd name="T34" fmla="*/ 9 w 131"/>
                <a:gd name="T35" fmla="*/ 91 h 109"/>
                <a:gd name="T36" fmla="*/ 19 w 131"/>
                <a:gd name="T37" fmla="*/ 91 h 109"/>
                <a:gd name="T38" fmla="*/ 28 w 131"/>
                <a:gd name="T39" fmla="*/ 91 h 109"/>
                <a:gd name="T40" fmla="*/ 34 w 131"/>
                <a:gd name="T41" fmla="*/ 85 h 109"/>
                <a:gd name="T42" fmla="*/ 40 w 131"/>
                <a:gd name="T43" fmla="*/ 81 h 109"/>
                <a:gd name="T44" fmla="*/ 49 w 131"/>
                <a:gd name="T45" fmla="*/ 81 h 109"/>
                <a:gd name="T46" fmla="*/ 61 w 131"/>
                <a:gd name="T47" fmla="*/ 85 h 109"/>
                <a:gd name="T48" fmla="*/ 76 w 131"/>
                <a:gd name="T49" fmla="*/ 97 h 109"/>
                <a:gd name="T50" fmla="*/ 88 w 131"/>
                <a:gd name="T51" fmla="*/ 106 h 109"/>
                <a:gd name="T52" fmla="*/ 100 w 131"/>
                <a:gd name="T53" fmla="*/ 109 h 109"/>
                <a:gd name="T54" fmla="*/ 113 w 131"/>
                <a:gd name="T55" fmla="*/ 106 h 109"/>
                <a:gd name="T56" fmla="*/ 119 w 131"/>
                <a:gd name="T57" fmla="*/ 100 h 109"/>
                <a:gd name="T58" fmla="*/ 119 w 131"/>
                <a:gd name="T59" fmla="*/ 97 h 109"/>
                <a:gd name="T60" fmla="*/ 122 w 131"/>
                <a:gd name="T61" fmla="*/ 91 h 109"/>
                <a:gd name="T62" fmla="*/ 125 w 131"/>
                <a:gd name="T63" fmla="*/ 88 h 109"/>
                <a:gd name="T64" fmla="*/ 131 w 131"/>
                <a:gd name="T65" fmla="*/ 81 h 109"/>
                <a:gd name="T66" fmla="*/ 131 w 131"/>
                <a:gd name="T67" fmla="*/ 75 h 109"/>
                <a:gd name="T68" fmla="*/ 131 w 131"/>
                <a:gd name="T69" fmla="*/ 66 h 109"/>
                <a:gd name="T70" fmla="*/ 128 w 131"/>
                <a:gd name="T71" fmla="*/ 54 h 109"/>
                <a:gd name="T72" fmla="*/ 122 w 131"/>
                <a:gd name="T73" fmla="*/ 45 h 109"/>
                <a:gd name="T74" fmla="*/ 119 w 131"/>
                <a:gd name="T75" fmla="*/ 39 h 109"/>
                <a:gd name="T76" fmla="*/ 116 w 131"/>
                <a:gd name="T77" fmla="*/ 36 h 109"/>
                <a:gd name="T78" fmla="*/ 113 w 131"/>
                <a:gd name="T79" fmla="*/ 33 h 109"/>
                <a:gd name="T80" fmla="*/ 107 w 131"/>
                <a:gd name="T81" fmla="*/ 27 h 109"/>
                <a:gd name="T82" fmla="*/ 97 w 131"/>
                <a:gd name="T83" fmla="*/ 21 h 109"/>
                <a:gd name="T84" fmla="*/ 94 w 131"/>
                <a:gd name="T85" fmla="*/ 12 h 109"/>
                <a:gd name="T86" fmla="*/ 88 w 131"/>
                <a:gd name="T87" fmla="*/ 3 h 109"/>
                <a:gd name="T88" fmla="*/ 85 w 131"/>
                <a:gd name="T89" fmla="*/ 0 h 109"/>
                <a:gd name="T90" fmla="*/ 82 w 131"/>
                <a:gd name="T91" fmla="*/ 3 h 109"/>
                <a:gd name="T92" fmla="*/ 82 w 131"/>
                <a:gd name="T93" fmla="*/ 9 h 109"/>
                <a:gd name="T94" fmla="*/ 79 w 131"/>
                <a:gd name="T95" fmla="*/ 15 h 109"/>
                <a:gd name="T96" fmla="*/ 76 w 131"/>
                <a:gd name="T97" fmla="*/ 18 h 109"/>
                <a:gd name="T98" fmla="*/ 70 w 131"/>
                <a:gd name="T99" fmla="*/ 15 h 109"/>
                <a:gd name="T100" fmla="*/ 70 w 131"/>
                <a:gd name="T101" fmla="*/ 6 h 109"/>
                <a:gd name="T102" fmla="*/ 67 w 131"/>
                <a:gd name="T103" fmla="*/ 0 h 109"/>
                <a:gd name="T104" fmla="*/ 61 w 131"/>
                <a:gd name="T105" fmla="*/ 0 h 109"/>
                <a:gd name="T106" fmla="*/ 52 w 131"/>
                <a:gd name="T107" fmla="*/ 0 h 109"/>
                <a:gd name="T108" fmla="*/ 49 w 131"/>
                <a:gd name="T109" fmla="*/ 6 h 109"/>
                <a:gd name="T110" fmla="*/ 49 w 131"/>
                <a:gd name="T111" fmla="*/ 6 h 109"/>
                <a:gd name="T112" fmla="*/ 49 w 131"/>
                <a:gd name="T113" fmla="*/ 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1" h="109">
                  <a:moveTo>
                    <a:pt x="49" y="6"/>
                  </a:moveTo>
                  <a:lnTo>
                    <a:pt x="46" y="9"/>
                  </a:lnTo>
                  <a:lnTo>
                    <a:pt x="40" y="9"/>
                  </a:lnTo>
                  <a:lnTo>
                    <a:pt x="34" y="9"/>
                  </a:lnTo>
                  <a:lnTo>
                    <a:pt x="28" y="12"/>
                  </a:lnTo>
                  <a:lnTo>
                    <a:pt x="22" y="18"/>
                  </a:lnTo>
                  <a:lnTo>
                    <a:pt x="22" y="21"/>
                  </a:lnTo>
                  <a:lnTo>
                    <a:pt x="22" y="27"/>
                  </a:lnTo>
                  <a:lnTo>
                    <a:pt x="15" y="30"/>
                  </a:lnTo>
                  <a:lnTo>
                    <a:pt x="6" y="36"/>
                  </a:lnTo>
                  <a:lnTo>
                    <a:pt x="3" y="42"/>
                  </a:lnTo>
                  <a:lnTo>
                    <a:pt x="0" y="51"/>
                  </a:lnTo>
                  <a:lnTo>
                    <a:pt x="0" y="60"/>
                  </a:lnTo>
                  <a:lnTo>
                    <a:pt x="3" y="69"/>
                  </a:lnTo>
                  <a:lnTo>
                    <a:pt x="6" y="78"/>
                  </a:lnTo>
                  <a:lnTo>
                    <a:pt x="6" y="88"/>
                  </a:lnTo>
                  <a:lnTo>
                    <a:pt x="6" y="91"/>
                  </a:lnTo>
                  <a:lnTo>
                    <a:pt x="9" y="91"/>
                  </a:lnTo>
                  <a:lnTo>
                    <a:pt x="19" y="91"/>
                  </a:lnTo>
                  <a:lnTo>
                    <a:pt x="28" y="91"/>
                  </a:lnTo>
                  <a:lnTo>
                    <a:pt x="34" y="85"/>
                  </a:lnTo>
                  <a:lnTo>
                    <a:pt x="40" y="81"/>
                  </a:lnTo>
                  <a:lnTo>
                    <a:pt x="49" y="81"/>
                  </a:lnTo>
                  <a:lnTo>
                    <a:pt x="61" y="85"/>
                  </a:lnTo>
                  <a:lnTo>
                    <a:pt x="76" y="97"/>
                  </a:lnTo>
                  <a:lnTo>
                    <a:pt x="88" y="106"/>
                  </a:lnTo>
                  <a:lnTo>
                    <a:pt x="100" y="109"/>
                  </a:lnTo>
                  <a:lnTo>
                    <a:pt x="113" y="106"/>
                  </a:lnTo>
                  <a:lnTo>
                    <a:pt x="119" y="100"/>
                  </a:lnTo>
                  <a:lnTo>
                    <a:pt x="119" y="97"/>
                  </a:lnTo>
                  <a:lnTo>
                    <a:pt x="122" y="91"/>
                  </a:lnTo>
                  <a:lnTo>
                    <a:pt x="125" y="88"/>
                  </a:lnTo>
                  <a:lnTo>
                    <a:pt x="131" y="81"/>
                  </a:lnTo>
                  <a:lnTo>
                    <a:pt x="131" y="75"/>
                  </a:lnTo>
                  <a:lnTo>
                    <a:pt x="131" y="66"/>
                  </a:lnTo>
                  <a:lnTo>
                    <a:pt x="128" y="54"/>
                  </a:lnTo>
                  <a:lnTo>
                    <a:pt x="122" y="45"/>
                  </a:lnTo>
                  <a:lnTo>
                    <a:pt x="119" y="39"/>
                  </a:lnTo>
                  <a:lnTo>
                    <a:pt x="116" y="36"/>
                  </a:lnTo>
                  <a:lnTo>
                    <a:pt x="113" y="33"/>
                  </a:lnTo>
                  <a:lnTo>
                    <a:pt x="107" y="27"/>
                  </a:lnTo>
                  <a:lnTo>
                    <a:pt x="97" y="21"/>
                  </a:lnTo>
                  <a:lnTo>
                    <a:pt x="94" y="12"/>
                  </a:lnTo>
                  <a:lnTo>
                    <a:pt x="88" y="3"/>
                  </a:lnTo>
                  <a:lnTo>
                    <a:pt x="85" y="0"/>
                  </a:lnTo>
                  <a:lnTo>
                    <a:pt x="82" y="3"/>
                  </a:lnTo>
                  <a:lnTo>
                    <a:pt x="82" y="9"/>
                  </a:lnTo>
                  <a:lnTo>
                    <a:pt x="79" y="15"/>
                  </a:lnTo>
                  <a:lnTo>
                    <a:pt x="76" y="18"/>
                  </a:lnTo>
                  <a:lnTo>
                    <a:pt x="70" y="15"/>
                  </a:lnTo>
                  <a:lnTo>
                    <a:pt x="70" y="6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2" y="0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52" name="Freeform 150"/>
            <p:cNvSpPr>
              <a:spLocks/>
            </p:cNvSpPr>
            <p:nvPr/>
          </p:nvSpPr>
          <p:spPr bwMode="auto">
            <a:xfrm>
              <a:off x="6953073" y="4333123"/>
              <a:ext cx="53031" cy="47726"/>
            </a:xfrm>
            <a:custGeom>
              <a:avLst/>
              <a:gdLst>
                <a:gd name="T0" fmla="*/ 0 w 10"/>
                <a:gd name="T1" fmla="*/ 3 h 9"/>
                <a:gd name="T2" fmla="*/ 7 w 10"/>
                <a:gd name="T3" fmla="*/ 9 h 9"/>
                <a:gd name="T4" fmla="*/ 10 w 10"/>
                <a:gd name="T5" fmla="*/ 9 h 9"/>
                <a:gd name="T6" fmla="*/ 10 w 10"/>
                <a:gd name="T7" fmla="*/ 6 h 9"/>
                <a:gd name="T8" fmla="*/ 3 w 10"/>
                <a:gd name="T9" fmla="*/ 0 h 9"/>
                <a:gd name="T10" fmla="*/ 0 w 10"/>
                <a:gd name="T11" fmla="*/ 0 h 9"/>
                <a:gd name="T12" fmla="*/ 0 w 10"/>
                <a:gd name="T13" fmla="*/ 3 h 9"/>
                <a:gd name="T14" fmla="*/ 0 w 10"/>
                <a:gd name="T15" fmla="*/ 3 h 9"/>
                <a:gd name="T16" fmla="*/ 0 w 10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0" y="3"/>
                  </a:moveTo>
                  <a:lnTo>
                    <a:pt x="7" y="9"/>
                  </a:lnTo>
                  <a:lnTo>
                    <a:pt x="10" y="9"/>
                  </a:lnTo>
                  <a:lnTo>
                    <a:pt x="10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2"/>
                </a:solidFill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607852" y="761983"/>
            <a:ext cx="2964677" cy="881068"/>
            <a:chOff x="678629" y="576247"/>
            <a:chExt cx="7786742" cy="4143404"/>
          </a:xfrm>
        </p:grpSpPr>
        <p:sp>
          <p:nvSpPr>
            <p:cNvPr id="65" name="Rectangle 64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77966" y="909858"/>
              <a:ext cx="7388069" cy="3476184"/>
            </a:xfrm>
            <a:prstGeom prst="rect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67" name="Rectangle 66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 bwMode="auto">
          <a:xfrm>
            <a:off x="2678893" y="3214686"/>
            <a:ext cx="3821933" cy="76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3600" dirty="0" smtClean="0">
                <a:solidFill>
                  <a:schemeClr val="bg1"/>
                </a:solidFill>
                <a:latin typeface="PlazaDReg" pitchFamily="34" charset="0"/>
              </a:rPr>
              <a:t>Let’s </a:t>
            </a:r>
            <a:r>
              <a:rPr lang="en-US" sz="3600" dirty="0" smtClean="0">
                <a:solidFill>
                  <a:schemeClr val="bg1"/>
                </a:solidFill>
                <a:latin typeface="PlazaDReg" pitchFamily="34" charset="0"/>
              </a:rPr>
              <a:t>Go for</a:t>
            </a:r>
            <a:r>
              <a:rPr lang="id-ID" sz="3600" dirty="0" smtClean="0">
                <a:solidFill>
                  <a:schemeClr val="bg1"/>
                </a:solidFill>
                <a:latin typeface="PlazaDReg" pitchFamily="34" charset="0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PlazaDReg" pitchFamily="34" charset="0"/>
              </a:rPr>
              <a:t>DISCUSSION</a:t>
            </a:r>
            <a:endParaRPr lang="en-US" sz="3600" b="1" dirty="0">
              <a:solidFill>
                <a:schemeClr val="bg1"/>
              </a:solidFill>
              <a:latin typeface="PlazaDReg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786050" y="1833551"/>
            <a:ext cx="3571900" cy="1238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72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Thank  You</a:t>
            </a:r>
            <a:endParaRPr lang="en-US" sz="7200" b="1" i="1" dirty="0" smtClean="0">
              <a:solidFill>
                <a:schemeClr val="bg1"/>
              </a:solidFill>
              <a:latin typeface="PlazaDReg" pitchFamily="34" charset="0"/>
              <a:cs typeface="Oswald Light"/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2786050" y="4262443"/>
            <a:ext cx="3571900" cy="6667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2800" spc="3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Compeany name</a:t>
            </a:r>
            <a:endParaRPr lang="en-US" sz="2800" spc="300" dirty="0" smtClean="0">
              <a:solidFill>
                <a:schemeClr val="bg1"/>
              </a:solidFill>
              <a:latin typeface="PlazaDReg" pitchFamily="34" charset="0"/>
              <a:cs typeface="Oswald Ligh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285984" y="2000240"/>
            <a:ext cx="4572032" cy="2121708"/>
            <a:chOff x="678629" y="576247"/>
            <a:chExt cx="7786742" cy="4143404"/>
          </a:xfrm>
        </p:grpSpPr>
        <p:sp>
          <p:nvSpPr>
            <p:cNvPr id="8" name="Rectangle 7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77966" y="819783"/>
              <a:ext cx="7388069" cy="3656333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893207" y="4143380"/>
            <a:ext cx="3357586" cy="78581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6" grpId="0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1214414" y="2357430"/>
            <a:ext cx="671517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d-ID" sz="2400" dirty="0">
                <a:solidFill>
                  <a:schemeClr val="bg1"/>
                </a:solidFill>
                <a:latin typeface="Parisian ICG" pitchFamily="2" charset="0"/>
              </a:rPr>
              <a:t>Lorem ipsum dolor sit amet, consectetuer adipiscing elit, sed diam nonummy nibh euismod tincidunt ut laoreet dolore magna aliquam erat volutpat. </a:t>
            </a:r>
            <a:endParaRPr lang="en-US" sz="24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algn="ctr"/>
            <a:endParaRPr lang="en-US" sz="2400" dirty="0">
              <a:solidFill>
                <a:schemeClr val="bg1"/>
              </a:solidFill>
              <a:latin typeface="Parisian ICG" pitchFamily="2" charset="0"/>
            </a:endParaRPr>
          </a:p>
          <a:p>
            <a:pPr algn="ctr"/>
            <a:r>
              <a:rPr lang="id-ID" sz="2400" dirty="0" smtClean="0">
                <a:solidFill>
                  <a:schemeClr val="bg1"/>
                </a:solidFill>
                <a:latin typeface="Parisian ICG" pitchFamily="2" charset="0"/>
              </a:rPr>
              <a:t>Ut </a:t>
            </a:r>
            <a:r>
              <a:rPr lang="id-ID" sz="2400" dirty="0">
                <a:solidFill>
                  <a:schemeClr val="bg1"/>
                </a:solidFill>
                <a:latin typeface="Parisian ICG" pitchFamily="2" charset="0"/>
              </a:rPr>
              <a:t>wisi enim ad minim veniam, quis nostrud exerci tation ullamcorper suscipit lobortis nisl ut aliquip ex ea commodo consequat</a:t>
            </a:r>
            <a:r>
              <a:rPr lang="id-ID" sz="2400" dirty="0" smtClean="0">
                <a:solidFill>
                  <a:schemeClr val="bg1"/>
                </a:solidFill>
                <a:latin typeface="Parisian ICG" pitchFamily="2" charset="0"/>
              </a:rPr>
              <a:t>.</a:t>
            </a:r>
            <a:r>
              <a:rPr lang="en-US" sz="24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</a:p>
          <a:p>
            <a:pPr algn="ctr"/>
            <a:endParaRPr lang="en-US" sz="24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Parisian ICG" pitchFamily="2" charset="0"/>
              </a:rPr>
              <a:t>N</a:t>
            </a:r>
            <a:r>
              <a:rPr lang="id-ID" sz="2400" dirty="0" smtClean="0">
                <a:solidFill>
                  <a:schemeClr val="bg1"/>
                </a:solidFill>
                <a:latin typeface="Parisian ICG" pitchFamily="2" charset="0"/>
              </a:rPr>
              <a:t>ibh euismod tincidunt ut laoreet dolore magna aliquam erat volutpat. </a:t>
            </a:r>
            <a:endParaRPr lang="en-US" sz="24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algn="ctr"/>
            <a:r>
              <a:rPr lang="id-ID" sz="24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endParaRPr lang="en-US" sz="2400" b="1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428992" y="929815"/>
            <a:ext cx="2589629" cy="12133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dirty="0" smtClean="0">
                <a:solidFill>
                  <a:schemeClr val="bg1"/>
                </a:solidFill>
                <a:latin typeface="Parisian ICG" pitchFamily="2" charset="0"/>
                <a:ea typeface="Franchise" pitchFamily="49" charset="0"/>
              </a:rPr>
              <a:t>About Us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3571868" y="1785926"/>
            <a:ext cx="2250296" cy="71438"/>
            <a:chOff x="2857488" y="1284278"/>
            <a:chExt cx="3357586" cy="74614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2285984" y="1126061"/>
            <a:ext cx="4572032" cy="7789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Parisian ICG" pitchFamily="2" charset="0"/>
                <a:cs typeface="Oswald Light"/>
              </a:rPr>
              <a:t>OUR</a:t>
            </a:r>
            <a:r>
              <a:rPr lang="id-ID" sz="4000" dirty="0" smtClean="0">
                <a:solidFill>
                  <a:schemeClr val="bg1"/>
                </a:solidFill>
                <a:latin typeface="Parisian ICG" pitchFamily="2" charset="0"/>
                <a:cs typeface="Oswald Light"/>
              </a:rPr>
              <a:t> </a:t>
            </a:r>
            <a:r>
              <a:rPr lang="en-US" sz="4000" dirty="0" smtClean="0">
                <a:solidFill>
                  <a:schemeClr val="bg1"/>
                </a:solidFill>
                <a:latin typeface="Parisian ICG" pitchFamily="2" charset="0"/>
                <a:cs typeface="Oswald Light"/>
              </a:rPr>
              <a:t>SERVICES</a:t>
            </a:r>
            <a:r>
              <a:rPr lang="id-ID" sz="4000" dirty="0" smtClean="0">
                <a:solidFill>
                  <a:schemeClr val="bg1"/>
                </a:solidFill>
                <a:latin typeface="Parisian ICG" pitchFamily="2" charset="0"/>
                <a:cs typeface="Oswald Light"/>
              </a:rPr>
              <a:t> </a:t>
            </a:r>
            <a:endParaRPr lang="en-US" sz="4000" dirty="0" smtClean="0">
              <a:solidFill>
                <a:schemeClr val="bg1"/>
              </a:solidFill>
              <a:latin typeface="Parisian ICG" pitchFamily="2" charset="0"/>
              <a:cs typeface="Oswald Light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143637" y="4191005"/>
            <a:ext cx="20765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Parisian ICG" pitchFamily="2" charset="0"/>
              </a:rPr>
              <a:t>Ipsum is not simply random text. It has roots in a piece of classical.</a:t>
            </a:r>
            <a:endParaRPr lang="en-US" b="1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928663" y="4191005"/>
            <a:ext cx="198121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Parisian ICG" pitchFamily="2" charset="0"/>
              </a:rPr>
              <a:t>Ipsum is not simply random text. It has roots in a piece of classical.</a:t>
            </a:r>
            <a:endParaRPr lang="en-US" b="1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3500431" y="4191005"/>
            <a:ext cx="20764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Parisian ICG" pitchFamily="2" charset="0"/>
              </a:rPr>
              <a:t>Ipsum is not simply random text. It has roots in a piece of classical.</a:t>
            </a:r>
            <a:endParaRPr lang="en-US" b="1" dirty="0">
              <a:solidFill>
                <a:schemeClr val="bg1"/>
              </a:solidFill>
              <a:latin typeface="Parisian ICG" pitchFamily="2" charset="0"/>
            </a:endParaRP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4282" y="2476494"/>
            <a:ext cx="400462" cy="52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0646" y="2476494"/>
            <a:ext cx="391271" cy="53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60805" y="2476494"/>
            <a:ext cx="391271" cy="52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TextBox 47"/>
          <p:cNvSpPr txBox="1"/>
          <p:nvPr/>
        </p:nvSpPr>
        <p:spPr bwMode="auto">
          <a:xfrm>
            <a:off x="3542864" y="3270688"/>
            <a:ext cx="20329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Parisian ICG" pitchFamily="2" charset="0"/>
              </a:rPr>
              <a:t>Email Marketing</a:t>
            </a:r>
            <a:endParaRPr lang="en-US" sz="2800" baseline="30000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6396260" y="3270688"/>
            <a:ext cx="156645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Parisian ICG" pitchFamily="2" charset="0"/>
              </a:rPr>
              <a:t>E-commerce</a:t>
            </a:r>
            <a:endParaRPr lang="en-US" sz="2800" baseline="30000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916791" y="3214686"/>
            <a:ext cx="2095445" cy="523220"/>
          </a:xfrm>
          <a:custGeom>
            <a:avLst/>
            <a:gdLst>
              <a:gd name="connsiteX0" fmla="*/ 0 w 1984774"/>
              <a:gd name="connsiteY0" fmla="*/ 0 h 523220"/>
              <a:gd name="connsiteX1" fmla="*/ 1984774 w 1984774"/>
              <a:gd name="connsiteY1" fmla="*/ 0 h 523220"/>
              <a:gd name="connsiteX2" fmla="*/ 1984774 w 1984774"/>
              <a:gd name="connsiteY2" fmla="*/ 523220 h 523220"/>
              <a:gd name="connsiteX3" fmla="*/ 0 w 1984774"/>
              <a:gd name="connsiteY3" fmla="*/ 523220 h 523220"/>
              <a:gd name="connsiteX4" fmla="*/ 0 w 1984774"/>
              <a:gd name="connsiteY4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4774" h="523220">
                <a:moveTo>
                  <a:pt x="0" y="0"/>
                </a:moveTo>
                <a:lnTo>
                  <a:pt x="1984774" y="0"/>
                </a:lnTo>
                <a:lnTo>
                  <a:pt x="1984774" y="523220"/>
                </a:lnTo>
                <a:lnTo>
                  <a:pt x="0" y="523220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Parisian ICG" pitchFamily="2" charset="0"/>
              </a:rPr>
              <a:t>Social Marketing</a:t>
            </a:r>
            <a:endParaRPr lang="en-US" sz="2800" baseline="30000" dirty="0">
              <a:solidFill>
                <a:schemeClr val="bg1"/>
              </a:solidFill>
              <a:latin typeface="Parisian ICG" pitchFamily="2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785786" y="3143249"/>
            <a:ext cx="2357454" cy="785818"/>
            <a:chOff x="678629" y="576247"/>
            <a:chExt cx="7786742" cy="4143404"/>
          </a:xfrm>
        </p:grpSpPr>
        <p:sp>
          <p:nvSpPr>
            <p:cNvPr id="42" name="Rectangle 41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380601" y="3143249"/>
            <a:ext cx="2357454" cy="785818"/>
            <a:chOff x="678629" y="576247"/>
            <a:chExt cx="7786742" cy="4143404"/>
          </a:xfrm>
        </p:grpSpPr>
        <p:sp>
          <p:nvSpPr>
            <p:cNvPr id="46" name="Rectangle 45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000760" y="3143249"/>
            <a:ext cx="2357454" cy="785818"/>
            <a:chOff x="678629" y="576247"/>
            <a:chExt cx="7786742" cy="4143404"/>
          </a:xfrm>
        </p:grpSpPr>
        <p:sp>
          <p:nvSpPr>
            <p:cNvPr id="57" name="Rectangle 56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786050" y="1640933"/>
            <a:ext cx="3571900" cy="73555"/>
            <a:chOff x="2857488" y="1284278"/>
            <a:chExt cx="3357586" cy="74614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Freeform 65"/>
          <p:cNvSpPr/>
          <p:nvPr/>
        </p:nvSpPr>
        <p:spPr>
          <a:xfrm flipV="1">
            <a:off x="1214414" y="2285992"/>
            <a:ext cx="1500198" cy="1714512"/>
          </a:xfrm>
          <a:custGeom>
            <a:avLst/>
            <a:gdLst>
              <a:gd name="connsiteX0" fmla="*/ 1143008 w 1143008"/>
              <a:gd name="connsiteY0" fmla="*/ 857256 h 1714512"/>
              <a:gd name="connsiteX1" fmla="*/ 575120 w 1143008"/>
              <a:gd name="connsiteY1" fmla="*/ 1714495 h 1714512"/>
              <a:gd name="connsiteX2" fmla="*/ 9 w 1143008"/>
              <a:gd name="connsiteY2" fmla="*/ 862078 h 1714512"/>
              <a:gd name="connsiteX3" fmla="*/ 571504 w 1143008"/>
              <a:gd name="connsiteY3" fmla="*/ 857256 h 1714512"/>
              <a:gd name="connsiteX4" fmla="*/ 1143008 w 1143008"/>
              <a:gd name="connsiteY4" fmla="*/ 857256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8" h="1714512">
                <a:moveTo>
                  <a:pt x="1143008" y="857256"/>
                </a:moveTo>
                <a:cubicBezTo>
                  <a:pt x="1143008" y="1328588"/>
                  <a:pt x="889336" y="1711512"/>
                  <a:pt x="575120" y="1714495"/>
                </a:cubicBezTo>
                <a:cubicBezTo>
                  <a:pt x="259336" y="1717492"/>
                  <a:pt x="1785" y="1335755"/>
                  <a:pt x="9" y="862078"/>
                </a:cubicBezTo>
                <a:lnTo>
                  <a:pt x="571504" y="857256"/>
                </a:lnTo>
                <a:lnTo>
                  <a:pt x="1143008" y="857256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7" name="Freeform 66"/>
          <p:cNvSpPr/>
          <p:nvPr/>
        </p:nvSpPr>
        <p:spPr>
          <a:xfrm flipV="1">
            <a:off x="3809229" y="2285992"/>
            <a:ext cx="1500198" cy="1714512"/>
          </a:xfrm>
          <a:custGeom>
            <a:avLst/>
            <a:gdLst>
              <a:gd name="connsiteX0" fmla="*/ 1143008 w 1143008"/>
              <a:gd name="connsiteY0" fmla="*/ 857256 h 1714512"/>
              <a:gd name="connsiteX1" fmla="*/ 943831 w 1143008"/>
              <a:gd name="connsiteY1" fmla="*/ 1507622 h 1714512"/>
              <a:gd name="connsiteX2" fmla="*/ 193783 w 1143008"/>
              <a:gd name="connsiteY2" fmla="*/ 1500586 h 1714512"/>
              <a:gd name="connsiteX3" fmla="*/ 15 w 1143008"/>
              <a:gd name="connsiteY3" fmla="*/ 850992 h 1714512"/>
              <a:gd name="connsiteX4" fmla="*/ 571504 w 1143008"/>
              <a:gd name="connsiteY4" fmla="*/ 857256 h 1714512"/>
              <a:gd name="connsiteX5" fmla="*/ 1143008 w 1143008"/>
              <a:gd name="connsiteY5" fmla="*/ 857256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3008" h="1714512">
                <a:moveTo>
                  <a:pt x="1143008" y="857256"/>
                </a:moveTo>
                <a:cubicBezTo>
                  <a:pt x="1143008" y="1107236"/>
                  <a:pt x="1070265" y="1344763"/>
                  <a:pt x="943831" y="1507622"/>
                </a:cubicBezTo>
                <a:cubicBezTo>
                  <a:pt x="727618" y="1786127"/>
                  <a:pt x="407657" y="1783125"/>
                  <a:pt x="193783" y="1500586"/>
                </a:cubicBezTo>
                <a:cubicBezTo>
                  <a:pt x="69496" y="1336397"/>
                  <a:pt x="-1195" y="1099409"/>
                  <a:pt x="15" y="850992"/>
                </a:cubicBezTo>
                <a:lnTo>
                  <a:pt x="571504" y="857256"/>
                </a:lnTo>
                <a:lnTo>
                  <a:pt x="1143008" y="857256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8" name="Freeform 67"/>
          <p:cNvSpPr/>
          <p:nvPr/>
        </p:nvSpPr>
        <p:spPr>
          <a:xfrm flipV="1">
            <a:off x="6429388" y="2285992"/>
            <a:ext cx="1500198" cy="1714512"/>
          </a:xfrm>
          <a:custGeom>
            <a:avLst/>
            <a:gdLst>
              <a:gd name="connsiteX0" fmla="*/ 1143008 w 1143008"/>
              <a:gd name="connsiteY0" fmla="*/ 857256 h 1714512"/>
              <a:gd name="connsiteX1" fmla="*/ 943831 w 1143008"/>
              <a:gd name="connsiteY1" fmla="*/ 1507622 h 1714512"/>
              <a:gd name="connsiteX2" fmla="*/ 193783 w 1143008"/>
              <a:gd name="connsiteY2" fmla="*/ 1500586 h 1714512"/>
              <a:gd name="connsiteX3" fmla="*/ 15 w 1143008"/>
              <a:gd name="connsiteY3" fmla="*/ 850992 h 1714512"/>
              <a:gd name="connsiteX4" fmla="*/ 571504 w 1143008"/>
              <a:gd name="connsiteY4" fmla="*/ 857256 h 1714512"/>
              <a:gd name="connsiteX5" fmla="*/ 1143008 w 1143008"/>
              <a:gd name="connsiteY5" fmla="*/ 857256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3008" h="1714512">
                <a:moveTo>
                  <a:pt x="1143008" y="857256"/>
                </a:moveTo>
                <a:cubicBezTo>
                  <a:pt x="1143008" y="1107236"/>
                  <a:pt x="1070265" y="1344763"/>
                  <a:pt x="943831" y="1507622"/>
                </a:cubicBezTo>
                <a:cubicBezTo>
                  <a:pt x="727618" y="1786127"/>
                  <a:pt x="407657" y="1783125"/>
                  <a:pt x="193783" y="1500586"/>
                </a:cubicBezTo>
                <a:cubicBezTo>
                  <a:pt x="69496" y="1336397"/>
                  <a:pt x="-1195" y="1099409"/>
                  <a:pt x="15" y="850992"/>
                </a:cubicBezTo>
                <a:lnTo>
                  <a:pt x="571504" y="857256"/>
                </a:lnTo>
                <a:lnTo>
                  <a:pt x="1143008" y="857256"/>
                </a:ln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3" grpId="0"/>
      <p:bldP spid="16" grpId="0"/>
      <p:bldP spid="26" grpId="0"/>
      <p:bldP spid="48" grpId="0"/>
      <p:bldP spid="49" grpId="0"/>
      <p:bldP spid="50" grpId="0"/>
      <p:bldP spid="66" grpId="0" animBg="1"/>
      <p:bldP spid="67" grpId="0" animBg="1"/>
      <p:bldP spid="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 bwMode="auto">
          <a:xfrm>
            <a:off x="1142976" y="2000240"/>
            <a:ext cx="68580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dirty="0">
                <a:solidFill>
                  <a:schemeClr val="bg1"/>
                </a:solidFill>
                <a:latin typeface="Parisian ICG" pitchFamily="2" charset="0"/>
              </a:rPr>
              <a:t>Lorem ipsum dolor sit amet, consectetuer adipiscing elit, sed diam nonummy nibh euismod tincidunt ut laoreet dolore magna aliquam erat volutpat. </a:t>
            </a:r>
            <a:endParaRPr lang="en-US" sz="2400" dirty="0" smtClean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71604" y="3303347"/>
            <a:ext cx="607223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</a:t>
            </a:r>
            <a:br>
              <a:rPr lang="en-US" sz="1600" dirty="0">
                <a:solidFill>
                  <a:schemeClr val="bg1"/>
                </a:solidFill>
                <a:latin typeface="Parisian ICG" pitchFamily="2" charset="0"/>
              </a:rPr>
            </a:b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It has roots in a piece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.</a:t>
            </a: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1428728" y="857232"/>
            <a:ext cx="32861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1"/>
                </a:solidFill>
                <a:latin typeface="Parisian ICG" pitchFamily="2" charset="0"/>
              </a:rPr>
              <a:t>Social</a:t>
            </a:r>
            <a:r>
              <a:rPr lang="id-ID" sz="44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4400" dirty="0" smtClean="0">
                <a:solidFill>
                  <a:schemeClr val="bg1"/>
                </a:solidFill>
                <a:latin typeface="Parisian ICG" pitchFamily="2" charset="0"/>
              </a:rPr>
              <a:t>Marketing</a:t>
            </a:r>
            <a:endParaRPr lang="en-US" sz="4400" baseline="30000" dirty="0">
              <a:solidFill>
                <a:schemeClr val="bg1"/>
              </a:solidFill>
              <a:latin typeface="Parisian ICG" pitchFamily="2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42910" y="1796405"/>
            <a:ext cx="7858180" cy="60959"/>
            <a:chOff x="2857488" y="1284278"/>
            <a:chExt cx="3357586" cy="74614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2908469" y="1284278"/>
              <a:ext cx="3255625" cy="25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71472" y="761981"/>
            <a:ext cx="857256" cy="857256"/>
            <a:chOff x="785786" y="642924"/>
            <a:chExt cx="642942" cy="642942"/>
          </a:xfrm>
        </p:grpSpPr>
        <p:sp>
          <p:nvSpPr>
            <p:cNvPr id="35" name="Oval 34"/>
            <p:cNvSpPr/>
            <p:nvPr/>
          </p:nvSpPr>
          <p:spPr>
            <a:xfrm>
              <a:off x="785786" y="642924"/>
              <a:ext cx="642942" cy="642942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34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07026" y="768760"/>
              <a:ext cx="400462" cy="39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8" name="Rectangle 37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 bwMode="auto">
          <a:xfrm>
            <a:off x="1142976" y="2000240"/>
            <a:ext cx="68580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dirty="0">
                <a:solidFill>
                  <a:schemeClr val="bg1"/>
                </a:solidFill>
                <a:latin typeface="Parisian ICG" pitchFamily="2" charset="0"/>
              </a:rPr>
              <a:t>Lorem ipsum dolor sit amet, consectetuer adipiscing elit, sed diam nonummy nibh euismod tincidunt ut laoreet dolore magna aliquam erat volutpat. </a:t>
            </a:r>
            <a:endParaRPr lang="en-US" sz="2400" dirty="0" smtClean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71604" y="3286124"/>
            <a:ext cx="607223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</a:t>
            </a:r>
            <a:br>
              <a:rPr lang="en-US" sz="1600" dirty="0">
                <a:solidFill>
                  <a:schemeClr val="bg1"/>
                </a:solidFill>
                <a:latin typeface="Parisian ICG" pitchFamily="2" charset="0"/>
              </a:rPr>
            </a:b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It has roots in a piece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.</a:t>
            </a: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1500166" y="857232"/>
            <a:ext cx="32861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Parisian ICG" pitchFamily="2" charset="0"/>
              </a:rPr>
              <a:t>Email</a:t>
            </a:r>
            <a:r>
              <a:rPr lang="id-ID" sz="4400" b="1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Parisian ICG" pitchFamily="2" charset="0"/>
              </a:rPr>
              <a:t>Marketing</a:t>
            </a:r>
            <a:endParaRPr lang="en-US" sz="4400" b="1" baseline="30000" dirty="0">
              <a:solidFill>
                <a:schemeClr val="bg1"/>
              </a:solidFill>
              <a:latin typeface="Parisian ICG" pitchFamily="2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42910" y="1796405"/>
            <a:ext cx="7858180" cy="60959"/>
            <a:chOff x="2857488" y="1284278"/>
            <a:chExt cx="3357586" cy="74614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2908469" y="1284278"/>
              <a:ext cx="3255625" cy="25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571472" y="761981"/>
            <a:ext cx="857256" cy="857256"/>
            <a:chOff x="785786" y="642924"/>
            <a:chExt cx="642942" cy="642942"/>
          </a:xfrm>
        </p:grpSpPr>
        <p:sp>
          <p:nvSpPr>
            <p:cNvPr id="39" name="Oval 38"/>
            <p:cNvSpPr/>
            <p:nvPr/>
          </p:nvSpPr>
          <p:spPr>
            <a:xfrm>
              <a:off x="785786" y="642924"/>
              <a:ext cx="642942" cy="642942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57224" y="785800"/>
              <a:ext cx="391271" cy="40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4" name="Rectangle 43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 bwMode="auto">
          <a:xfrm>
            <a:off x="1142976" y="2000240"/>
            <a:ext cx="68580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dirty="0">
                <a:solidFill>
                  <a:schemeClr val="bg1"/>
                </a:solidFill>
                <a:latin typeface="Parisian ICG" pitchFamily="2" charset="0"/>
              </a:rPr>
              <a:t>Lorem ipsum dolor sit amet, consectetuer adipiscing elit, sed diam nonummy nibh euismod tincidunt ut laoreet dolore magna aliquam erat volutpat. </a:t>
            </a:r>
            <a:endParaRPr lang="en-US" sz="2400" dirty="0" smtClean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71604" y="3374785"/>
            <a:ext cx="607223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</a:t>
            </a:r>
            <a:br>
              <a:rPr lang="en-US" sz="1600" dirty="0">
                <a:solidFill>
                  <a:schemeClr val="bg1"/>
                </a:solidFill>
                <a:latin typeface="Parisian ICG" pitchFamily="2" charset="0"/>
              </a:rPr>
            </a:b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text. It has roots in a piece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.</a:t>
            </a: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1500166" y="857232"/>
            <a:ext cx="328614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Parisian ICG" pitchFamily="2" charset="0"/>
              </a:rPr>
              <a:t>E</a:t>
            </a:r>
            <a:r>
              <a:rPr lang="id-ID" sz="4400" b="1" dirty="0" smtClean="0">
                <a:solidFill>
                  <a:schemeClr val="bg1"/>
                </a:solidFill>
                <a:latin typeface="Parisian ICG" pitchFamily="2" charset="0"/>
              </a:rPr>
              <a:t>- Commerce</a:t>
            </a:r>
            <a:endParaRPr lang="en-US" sz="4400" b="1" baseline="30000" dirty="0">
              <a:solidFill>
                <a:schemeClr val="bg1"/>
              </a:solidFill>
              <a:latin typeface="Parisian ICG" pitchFamily="2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42910" y="1807622"/>
            <a:ext cx="7858180" cy="60959"/>
            <a:chOff x="2857488" y="1284278"/>
            <a:chExt cx="3357586" cy="74614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908469" y="1284278"/>
              <a:ext cx="3255625" cy="2592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571472" y="761981"/>
            <a:ext cx="857256" cy="857256"/>
            <a:chOff x="785786" y="642924"/>
            <a:chExt cx="642942" cy="642942"/>
          </a:xfrm>
        </p:grpSpPr>
        <p:sp>
          <p:nvSpPr>
            <p:cNvPr id="37" name="Oval 36"/>
            <p:cNvSpPr/>
            <p:nvPr/>
          </p:nvSpPr>
          <p:spPr>
            <a:xfrm>
              <a:off x="785786" y="642924"/>
              <a:ext cx="642942" cy="642942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40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11622" y="768760"/>
              <a:ext cx="391271" cy="39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3" name="Rectangle 42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6000760" y="1690676"/>
            <a:ext cx="2428892" cy="3524274"/>
            <a:chOff x="785786" y="1214428"/>
            <a:chExt cx="2143140" cy="2714644"/>
          </a:xfrm>
        </p:grpSpPr>
        <p:sp>
          <p:nvSpPr>
            <p:cNvPr id="50" name="Rectangle 49"/>
            <p:cNvSpPr/>
            <p:nvPr/>
          </p:nvSpPr>
          <p:spPr>
            <a:xfrm>
              <a:off x="857224" y="1285866"/>
              <a:ext cx="2000264" cy="2571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85786" y="1214428"/>
              <a:ext cx="2143140" cy="271464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286116" y="1690676"/>
            <a:ext cx="2428892" cy="3524274"/>
            <a:chOff x="785786" y="1214428"/>
            <a:chExt cx="2143140" cy="2714644"/>
          </a:xfrm>
        </p:grpSpPr>
        <p:sp>
          <p:nvSpPr>
            <p:cNvPr id="46" name="Rectangle 45"/>
            <p:cNvSpPr/>
            <p:nvPr/>
          </p:nvSpPr>
          <p:spPr>
            <a:xfrm>
              <a:off x="857224" y="1285866"/>
              <a:ext cx="2000264" cy="2571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85786" y="1214428"/>
              <a:ext cx="2143140" cy="271464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2910" y="1690676"/>
            <a:ext cx="2428892" cy="3524274"/>
            <a:chOff x="785786" y="1214428"/>
            <a:chExt cx="2143140" cy="2714644"/>
          </a:xfrm>
        </p:grpSpPr>
        <p:sp>
          <p:nvSpPr>
            <p:cNvPr id="42" name="Rectangle 41"/>
            <p:cNvSpPr/>
            <p:nvPr/>
          </p:nvSpPr>
          <p:spPr>
            <a:xfrm>
              <a:off x="857224" y="1285866"/>
              <a:ext cx="2000264" cy="25717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85786" y="1214428"/>
              <a:ext cx="2143140" cy="2714644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4423576"/>
            <a:ext cx="1714512" cy="525117"/>
            <a:chOff x="1177635" y="4725115"/>
            <a:chExt cx="1666173" cy="540110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725115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MULYO AYEM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  <a:cs typeface="+mn-cs"/>
                </a:rPr>
                <a:t>Marketing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429388" y="4423575"/>
            <a:ext cx="1571636" cy="577913"/>
            <a:chOff x="1329105" y="5433931"/>
            <a:chExt cx="1666173" cy="594411"/>
          </a:xfrm>
        </p:grpSpPr>
        <p:sp>
          <p:nvSpPr>
            <p:cNvPr id="64" name="TextBox 63"/>
            <p:cNvSpPr txBox="1"/>
            <p:nvPr/>
          </p:nvSpPr>
          <p:spPr>
            <a:xfrm>
              <a:off x="1329105" y="5433931"/>
              <a:ext cx="1666173" cy="3082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SUGIH SLAMET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329105" y="5720109"/>
              <a:ext cx="1666173" cy="3082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latin typeface="+mj-lt"/>
                </a:rPr>
                <a:t>Creative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00100" y="4452939"/>
            <a:ext cx="1643074" cy="589265"/>
            <a:chOff x="1177635" y="4659135"/>
            <a:chExt cx="1666173" cy="606090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5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Century Gothic" pitchFamily="34" charset="0"/>
                </a:rPr>
                <a:t>MAGHFUR AMIN</a:t>
              </a:r>
              <a:endParaRPr lang="en-US" sz="1400" b="1" dirty="0"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latin typeface="+mj-lt"/>
                  <a:cs typeface="+mn-cs"/>
                </a:rPr>
                <a:t>Designer</a:t>
              </a:r>
              <a:endParaRPr lang="en-US" sz="1400" i="1" dirty="0"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5786" y="5280740"/>
            <a:ext cx="200026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2"/>
                </a:solidFill>
                <a:latin typeface="Parisian ICG" pitchFamily="2" charset="0"/>
              </a:rPr>
              <a:t>Lorem ipsum dolor sit amet, consectetuer adipiscing elit, sed diam nonummy </a:t>
            </a:r>
            <a:r>
              <a:rPr lang="id-ID" sz="1600" dirty="0" smtClean="0">
                <a:solidFill>
                  <a:schemeClr val="bg2"/>
                </a:solidFill>
                <a:latin typeface="Parisian ICG" pitchFamily="2" charset="0"/>
              </a:rPr>
              <a:t>nibh euismod</a:t>
            </a:r>
            <a:r>
              <a:rPr lang="en-US" sz="1600" dirty="0" smtClean="0">
                <a:solidFill>
                  <a:schemeClr val="bg2"/>
                </a:solidFill>
                <a:latin typeface="Parisian ICG" pitchFamily="2" charset="0"/>
              </a:rPr>
              <a:t>.</a:t>
            </a:r>
            <a:endParaRPr lang="en-US" sz="1600" b="1" dirty="0">
              <a:solidFill>
                <a:schemeClr val="bg2"/>
              </a:solidFill>
              <a:latin typeface="Parisian ICG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61441" y="435098"/>
            <a:ext cx="2606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Parisian ICG" pitchFamily="2" charset="0"/>
              </a:rPr>
              <a:t>Creative</a:t>
            </a:r>
            <a:r>
              <a:rPr lang="en-US" sz="4000" dirty="0" smtClean="0">
                <a:solidFill>
                  <a:schemeClr val="bg1"/>
                </a:solidFill>
                <a:latin typeface="Parisian ICG" pitchFamily="2" charset="0"/>
              </a:rPr>
              <a:t> Team</a:t>
            </a:r>
            <a:endParaRPr lang="id-ID" sz="4000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57554" y="5280740"/>
            <a:ext cx="20717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2"/>
                </a:solidFill>
                <a:latin typeface="Parisian ICG" pitchFamily="2" charset="0"/>
              </a:rPr>
              <a:t>Lorem ipsum dolor sit amet, consectetuer adipiscing elit, </a:t>
            </a:r>
            <a:r>
              <a:rPr lang="id-ID" sz="1600" dirty="0" smtClean="0">
                <a:solidFill>
                  <a:schemeClr val="bg2"/>
                </a:solidFill>
                <a:latin typeface="Parisian ICG" pitchFamily="2" charset="0"/>
              </a:rPr>
              <a:t>sed </a:t>
            </a:r>
            <a:r>
              <a:rPr lang="id-ID" sz="1600" dirty="0">
                <a:solidFill>
                  <a:schemeClr val="bg2"/>
                </a:solidFill>
                <a:latin typeface="Parisian ICG" pitchFamily="2" charset="0"/>
              </a:rPr>
              <a:t>diam nonummy nibh euismod</a:t>
            </a:r>
            <a:r>
              <a:rPr lang="en-US" sz="1600" dirty="0">
                <a:solidFill>
                  <a:schemeClr val="bg2"/>
                </a:solidFill>
                <a:latin typeface="Parisian ICG" pitchFamily="2" charset="0"/>
              </a:rPr>
              <a:t>.</a:t>
            </a:r>
            <a:endParaRPr lang="en-US" sz="1600" b="1" dirty="0">
              <a:solidFill>
                <a:schemeClr val="bg2"/>
              </a:solidFill>
              <a:latin typeface="Parisian ICG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15074" y="5280740"/>
            <a:ext cx="20717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2"/>
                </a:solidFill>
                <a:latin typeface="Parisian ICG" pitchFamily="2" charset="0"/>
              </a:rPr>
              <a:t>Lorem ipsum dolor sit amet, consectetuer adipiscing elit, sed diam nonummy nibh euismod</a:t>
            </a:r>
            <a:r>
              <a:rPr lang="en-US" sz="1600" dirty="0">
                <a:solidFill>
                  <a:schemeClr val="bg2"/>
                </a:solidFill>
                <a:latin typeface="Parisian ICG" pitchFamily="2" charset="0"/>
              </a:rPr>
              <a:t>.</a:t>
            </a:r>
            <a:endParaRPr lang="en-US" sz="1600" b="1" dirty="0">
              <a:solidFill>
                <a:schemeClr val="bg2"/>
              </a:solidFill>
              <a:latin typeface="Parisian ICG" pitchFamily="2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857224" y="1976426"/>
            <a:ext cx="1943114" cy="22118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6215074" y="1976426"/>
            <a:ext cx="1943114" cy="22118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500430" y="1976427"/>
            <a:ext cx="1924980" cy="21590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3000364" y="380978"/>
            <a:ext cx="2928958" cy="952507"/>
            <a:chOff x="678629" y="576247"/>
            <a:chExt cx="7786742" cy="4143404"/>
          </a:xfrm>
        </p:grpSpPr>
        <p:sp>
          <p:nvSpPr>
            <p:cNvPr id="32" name="Rectangle 31"/>
            <p:cNvSpPr/>
            <p:nvPr/>
          </p:nvSpPr>
          <p:spPr>
            <a:xfrm>
              <a:off x="678629" y="576247"/>
              <a:ext cx="7786742" cy="4143404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908026" y="923998"/>
              <a:ext cx="7327947" cy="344789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42876" y="571480"/>
            <a:ext cx="3214678" cy="47149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339687" y="761981"/>
            <a:ext cx="2803553" cy="327066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643306" y="595293"/>
            <a:ext cx="5214974" cy="36195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id-ID" sz="1800" dirty="0" smtClean="0">
                <a:solidFill>
                  <a:schemeClr val="bg1"/>
                </a:solidFill>
                <a:latin typeface="Parisian ICG" pitchFamily="2" charset="0"/>
              </a:rPr>
              <a:t>Lorem ipsum dolor sit amet, consectetuer adipiscing elit, sed diam nonummy nibh euismod tincidunt ut</a:t>
            </a:r>
            <a:r>
              <a:rPr lang="en-US" sz="1800" dirty="0" smtClean="0">
                <a:solidFill>
                  <a:schemeClr val="bg1"/>
                </a:solidFill>
                <a:latin typeface="Parisian ICG" pitchFamily="2" charset="0"/>
              </a:rPr>
              <a:t>.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bg1"/>
                </a:solidFill>
                <a:latin typeface="Parisian ICG" pitchFamily="2" charset="0"/>
              </a:rPr>
              <a:t>L</a:t>
            </a:r>
            <a:r>
              <a:rPr lang="id-ID" sz="1800" dirty="0" smtClean="0">
                <a:solidFill>
                  <a:schemeClr val="bg1"/>
                </a:solidFill>
                <a:latin typeface="Parisian ICG" pitchFamily="2" charset="0"/>
              </a:rPr>
              <a:t>aoreet dolore magna aliquam erat volutpat</a:t>
            </a:r>
            <a:r>
              <a:rPr lang="en-US" sz="1800" dirty="0" smtClean="0">
                <a:solidFill>
                  <a:schemeClr val="bg1"/>
                </a:solidFill>
                <a:latin typeface="Parisian ICG" pitchFamily="2" charset="0"/>
              </a:rPr>
              <a:t>.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18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id-ID" sz="1800" dirty="0" smtClean="0">
                <a:solidFill>
                  <a:schemeClr val="bg1"/>
                </a:solidFill>
                <a:latin typeface="Parisian ICG" pitchFamily="2" charset="0"/>
              </a:rPr>
              <a:t>Lorem ipsum dolor sit amet, consectetuer adipiscing elit, sed diam nonummy nibh euismod tincidunt ut laoreet dolore magna aliquam erat volutpat</a:t>
            </a:r>
            <a:r>
              <a:rPr lang="en-US" sz="1800" dirty="0" smtClean="0">
                <a:solidFill>
                  <a:schemeClr val="bg1"/>
                </a:solidFill>
                <a:latin typeface="Parisian ICG" pitchFamily="2" charset="0"/>
              </a:rPr>
              <a:t>. </a:t>
            </a:r>
          </a:p>
          <a:p>
            <a:pPr algn="l" fontAlgn="auto">
              <a:spcAft>
                <a:spcPts val="0"/>
              </a:spcAft>
              <a:defRPr/>
            </a:pPr>
            <a:endParaRPr lang="en-US" sz="18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id-ID" sz="1800" dirty="0" smtClean="0">
                <a:solidFill>
                  <a:schemeClr val="bg1"/>
                </a:solidFill>
                <a:latin typeface="Parisian ICG" pitchFamily="2" charset="0"/>
              </a:rPr>
              <a:t>Lorem ipsum dolor sit amet, consectetuer adipiscing elit, sed diam nonummy nibh euismod tincidunt ut laoreet dolore magna aliquam erat volutpat</a:t>
            </a:r>
            <a:endParaRPr lang="en-US" sz="1800" dirty="0">
              <a:solidFill>
                <a:schemeClr val="bg1"/>
              </a:solidFill>
              <a:latin typeface="Parisian ICG" pitchFamily="2" charset="0"/>
              <a:cs typeface="Oswald Ligh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71868" y="4425601"/>
            <a:ext cx="4857784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Parisian ICG" pitchFamily="2" charset="0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endParaRPr lang="en-US" sz="13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Lorem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Parisian ICG" pitchFamily="2" charset="0"/>
              </a:rPr>
              <a:t>Ipsum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 is not simply random text. </a:t>
            </a:r>
          </a:p>
          <a:p>
            <a:pPr marL="171450" indent="-171450"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Contrary 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to popular 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belief 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Contrary </a:t>
            </a: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to popular 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belief</a:t>
            </a: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buFont typeface="Courier New" pitchFamily="49" charset="0"/>
              <a:buChar char="o"/>
              <a:defRPr/>
            </a:pPr>
            <a:r>
              <a:rPr lang="en-US" sz="1600" dirty="0">
                <a:solidFill>
                  <a:schemeClr val="bg1"/>
                </a:solidFill>
                <a:latin typeface="Parisian ICG" pitchFamily="2" charset="0"/>
              </a:rPr>
              <a:t>Contrary to popular belief, Lorem Ipsum is not simply random </a:t>
            </a:r>
            <a:r>
              <a:rPr lang="en-US" sz="1600" dirty="0" smtClean="0">
                <a:solidFill>
                  <a:schemeClr val="bg1"/>
                </a:solidFill>
                <a:latin typeface="Parisian ICG" pitchFamily="2" charset="0"/>
              </a:rPr>
              <a:t>text</a:t>
            </a:r>
            <a:endParaRPr lang="en-US" sz="1600" dirty="0">
              <a:solidFill>
                <a:schemeClr val="bg1"/>
              </a:solidFill>
              <a:latin typeface="Parisian ICG" pitchFamily="2" charset="0"/>
            </a:endParaRPr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428596" y="4143380"/>
            <a:ext cx="2643206" cy="759542"/>
            <a:chOff x="742982" y="4659119"/>
            <a:chExt cx="2680366" cy="502505"/>
          </a:xfrm>
        </p:grpSpPr>
        <p:sp>
          <p:nvSpPr>
            <p:cNvPr id="14" name="TextBox 13"/>
            <p:cNvSpPr txBox="1"/>
            <p:nvPr/>
          </p:nvSpPr>
          <p:spPr>
            <a:xfrm>
              <a:off x="742982" y="4659119"/>
              <a:ext cx="2680366" cy="2558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MAGHFUR</a:t>
              </a:r>
              <a:r>
                <a:rPr 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 AMIN</a:t>
              </a:r>
              <a:endPara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77636" y="4956984"/>
              <a:ext cx="1666173" cy="20464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Senior </a:t>
              </a:r>
              <a:r>
                <a:rPr lang="en-US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Designer</a:t>
              </a:r>
              <a:endParaRPr lang="en-US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1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5786" y="2859188"/>
            <a:ext cx="7500990" cy="3141580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Nullam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a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orci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tellus.Nunc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sed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tellus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quam.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Duis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quam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augue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malesuada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convallis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nec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Donec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pellentesque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faucibus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sapien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quis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scelerisque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sem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interdum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Suspendisse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magna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justo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bg1"/>
              </a:solidFill>
              <a:latin typeface="Parisian ICG" pitchFamily="2" charset="0"/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Nunc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id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diam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dui.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Vivamus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non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orci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mauris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Nunc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cursus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libero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velit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tempor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nunc.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Nulla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facilisi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Etiam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faucibus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leo. </a:t>
            </a:r>
            <a:endParaRPr lang="es-ES" sz="14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  <a:latin typeface="Parisian ICG" pitchFamily="2" charset="0"/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  <a:latin typeface="Parisian ICG" pitchFamily="2" charset="0"/>
              </a:rPr>
              <a:t>Vivamus</a:t>
            </a:r>
            <a:r>
              <a:rPr lang="es-ES" sz="14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vulputate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dui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blandit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ante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semper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eu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commodo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felis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tincidunt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endParaRPr lang="es-ES" sz="14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  <a:latin typeface="Parisian ICG" pitchFamily="2" charset="0"/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  <a:latin typeface="Parisian ICG" pitchFamily="2" charset="0"/>
              </a:rPr>
              <a:t>Nulla</a:t>
            </a:r>
            <a:r>
              <a:rPr lang="es-ES" sz="14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nec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elit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nec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ipsum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suscipit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tempor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Aenean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libero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odio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vehicula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ut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accumsan</a:t>
            </a:r>
            <a:r>
              <a:rPr lang="en-US" sz="1400" dirty="0" smtClean="0">
                <a:solidFill>
                  <a:schemeClr val="bg1"/>
                </a:solidFill>
                <a:latin typeface="Parisian ICG" pitchFamily="2" charset="0"/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bg1"/>
                </a:solidFill>
                <a:latin typeface="Parisian ICG" pitchFamily="2" charset="0"/>
              </a:rPr>
              <a:t>Malesuada</a:t>
            </a:r>
            <a:r>
              <a:rPr lang="en-US" sz="14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convallis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nec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Donec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pellentesque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faucibus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sapien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quis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scelerisque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sem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interdum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Suspendisse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magna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justo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endParaRPr lang="en-US" sz="1400" dirty="0" smtClean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endParaRPr lang="en-US" sz="1400" dirty="0">
              <a:solidFill>
                <a:schemeClr val="bg1"/>
              </a:solidFill>
              <a:latin typeface="Parisian ICG" pitchFamily="2" charset="0"/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Nullam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a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orci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tellus.Nunc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sed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tellus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quam.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Duis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quam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augue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Parisian ICG" pitchFamily="2" charset="0"/>
              </a:rPr>
              <a:t>malesuada</a:t>
            </a:r>
            <a:r>
              <a:rPr lang="en-U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n-US" sz="14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tempor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nunc.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Nulla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facilisi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. </a:t>
            </a:r>
            <a:r>
              <a:rPr lang="es-ES" sz="1400" dirty="0" err="1" smtClean="0">
                <a:solidFill>
                  <a:schemeClr val="bg1"/>
                </a:solidFill>
                <a:latin typeface="Parisian ICG" pitchFamily="2" charset="0"/>
              </a:rPr>
              <a:t>Etiam</a:t>
            </a:r>
            <a:r>
              <a:rPr lang="es-ES" sz="1400" dirty="0" smtClean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eget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Parisian ICG" pitchFamily="2" charset="0"/>
              </a:rPr>
              <a:t>faucibus</a:t>
            </a:r>
            <a:r>
              <a:rPr lang="es-ES" sz="1400" dirty="0">
                <a:solidFill>
                  <a:schemeClr val="bg1"/>
                </a:solidFill>
                <a:latin typeface="Parisian ICG" pitchFamily="2" charset="0"/>
              </a:rPr>
              <a:t> leo</a:t>
            </a:r>
            <a:endParaRPr lang="id-ID" sz="1400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28860" y="724976"/>
            <a:ext cx="4286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Parisian ICG" pitchFamily="2" charset="0"/>
              </a:rPr>
              <a:t>2 Column Content</a:t>
            </a:r>
            <a:endParaRPr lang="id-ID" sz="4400" dirty="0">
              <a:solidFill>
                <a:schemeClr val="bg1"/>
              </a:solidFill>
              <a:latin typeface="Parisian ICG" pitchFamily="2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142976" y="1904990"/>
            <a:ext cx="68580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dirty="0">
                <a:solidFill>
                  <a:schemeClr val="bg1"/>
                </a:solidFill>
                <a:latin typeface="Parisian ICG" pitchFamily="2" charset="0"/>
              </a:rPr>
              <a:t>Lorem ipsum dolor sit amet, consectetuer adipiscing elit, sed diam nonummy nibh euismod tincidunt ut laoreet dolore magna aliquam erat volutpat. </a:t>
            </a:r>
            <a:endParaRPr lang="en-US" dirty="0" smtClean="0">
              <a:solidFill>
                <a:schemeClr val="bg1"/>
              </a:solidFill>
              <a:latin typeface="Parisian ICG" pitchFamily="2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696754" y="1653529"/>
            <a:ext cx="3750495" cy="60959"/>
            <a:chOff x="2857488" y="1284278"/>
            <a:chExt cx="3357586" cy="74614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2928926" y="1284278"/>
              <a:ext cx="3214710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857488" y="1357304"/>
              <a:ext cx="3357586" cy="158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425675" y="607199"/>
            <a:ext cx="8292653" cy="564360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1834</TotalTime>
  <Words>1120</Words>
  <Application>Microsoft Office PowerPoint</Application>
  <PresentationFormat>On-screen Show (4:3)</PresentationFormat>
  <Paragraphs>137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195</cp:revision>
  <dcterms:created xsi:type="dcterms:W3CDTF">2014-03-18T00:47:42Z</dcterms:created>
  <dcterms:modified xsi:type="dcterms:W3CDTF">2014-04-21T05:27:40Z</dcterms:modified>
</cp:coreProperties>
</file>