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82A5D0"/>
    <a:srgbClr val="9EB9DA"/>
    <a:srgbClr val="6691C6"/>
    <a:srgbClr val="C255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 varScale="1">
        <p:scale>
          <a:sx n="92" d="100"/>
          <a:sy n="92" d="100"/>
        </p:scale>
        <p:origin x="-52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>
      <c:tx>
        <c:rich>
          <a:bodyPr/>
          <a:lstStyle/>
          <a:p>
            <a:pPr>
              <a:defRPr b="1">
                <a:solidFill>
                  <a:schemeClr val="bg1"/>
                </a:solidFill>
                <a:latin typeface="Century Gothic" pitchFamily="34" charset="0"/>
              </a:defRPr>
            </a:pPr>
            <a:r>
              <a:rPr lang="id-ID" b="1" dirty="0" smtClean="0">
                <a:solidFill>
                  <a:schemeClr val="bg1"/>
                </a:solidFill>
                <a:latin typeface="Century Gothic" pitchFamily="34" charset="0"/>
              </a:rPr>
              <a:t>Chart  </a:t>
            </a:r>
            <a:r>
              <a:rPr lang="id-ID" b="1" dirty="0">
                <a:solidFill>
                  <a:schemeClr val="bg1"/>
                </a:solidFill>
                <a:latin typeface="Century Gothic" pitchFamily="34" charset="0"/>
              </a:rPr>
              <a:t>Title</a:t>
            </a:r>
          </a:p>
        </c:rich>
      </c:tx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spPr>
            <a:solidFill>
              <a:schemeClr val="accent1">
                <a:lumMod val="25000"/>
              </a:schemeClr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spPr>
            <a:solidFill>
              <a:schemeClr val="accent1"/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96003968"/>
        <c:axId val="96005504"/>
      </c:barChart>
      <c:catAx>
        <c:axId val="9600396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800">
                <a:solidFill>
                  <a:schemeClr val="bg1"/>
                </a:solidFill>
                <a:latin typeface="PlazaDReg" pitchFamily="34" charset="0"/>
              </a:defRPr>
            </a:pPr>
            <a:endParaRPr lang="id-ID"/>
          </a:p>
        </c:txPr>
        <c:crossAx val="96005504"/>
        <c:crosses val="autoZero"/>
        <c:auto val="1"/>
        <c:lblAlgn val="ctr"/>
        <c:lblOffset val="100"/>
      </c:catAx>
      <c:valAx>
        <c:axId val="96005504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6003968"/>
        <c:crosses val="autoZero"/>
        <c:crossBetween val="between"/>
      </c:valAx>
    </c:plotArea>
    <c:legend>
      <c:legendPos val="t"/>
      <c:txPr>
        <a:bodyPr/>
        <a:lstStyle/>
        <a:p>
          <a:pPr>
            <a:defRPr sz="1800">
              <a:solidFill>
                <a:schemeClr val="bg1"/>
              </a:solidFill>
              <a:latin typeface="Century Gothic" pitchFamily="34" charset="0"/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title>
      <c:txPr>
        <a:bodyPr/>
        <a:lstStyle/>
        <a:p>
          <a:pPr>
            <a:defRPr>
              <a:solidFill>
                <a:schemeClr val="bg1"/>
              </a:solidFill>
              <a:latin typeface="Century Gothic" pitchFamily="34" charset="0"/>
            </a:defRPr>
          </a:pPr>
          <a:endParaRPr lang="id-ID"/>
        </a:p>
      </c:txPr>
    </c:title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axId val="96063872"/>
        <c:axId val="96065408"/>
      </c:areaChart>
      <c:dateAx>
        <c:axId val="96063872"/>
        <c:scaling>
          <c:orientation val="minMax"/>
        </c:scaling>
        <c:axPos val="b"/>
        <c:numFmt formatCode="dd/mm/yyyy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chemeClr val="bg1"/>
                </a:solidFill>
              </a:defRPr>
            </a:pPr>
            <a:endParaRPr lang="id-ID"/>
          </a:p>
        </c:txPr>
        <c:crossAx val="96065408"/>
        <c:crosses val="autoZero"/>
        <c:auto val="1"/>
        <c:lblOffset val="100"/>
      </c:dateAx>
      <c:valAx>
        <c:axId val="9606540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id-ID"/>
          </a:p>
        </c:txPr>
        <c:crossAx val="96063872"/>
        <c:crosses val="autoZero"/>
        <c:crossBetween val="midCat"/>
      </c:valAx>
    </c:plotArea>
    <c:legend>
      <c:legendPos val="t"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FE733-5475-4B4C-ADDF-C195C1416E1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FA6A8-8CC9-4D4E-9329-5A759784950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FA6A8-8CC9-4D4E-9329-5A7597849506}" type="slidenum">
              <a:rPr lang="id-ID" smtClean="0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0"/>
            <a:ext cx="7772400" cy="1220847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6472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0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0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0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14414" y="3714758"/>
            <a:ext cx="6715172" cy="714380"/>
            <a:chOff x="1214414" y="3714758"/>
            <a:chExt cx="6715172" cy="714380"/>
          </a:xfrm>
          <a:solidFill>
            <a:schemeClr val="bg1"/>
          </a:solidFill>
          <a:effectLst/>
        </p:grpSpPr>
        <p:sp>
          <p:nvSpPr>
            <p:cNvPr id="5" name="Pentagon 4"/>
            <p:cNvSpPr/>
            <p:nvPr/>
          </p:nvSpPr>
          <p:spPr>
            <a:xfrm>
              <a:off x="4786314" y="3714758"/>
              <a:ext cx="3143272" cy="71438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Pentagon 5"/>
            <p:cNvSpPr/>
            <p:nvPr/>
          </p:nvSpPr>
          <p:spPr>
            <a:xfrm flipH="1">
              <a:off x="1214414" y="3714758"/>
              <a:ext cx="3571900" cy="71438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3756322"/>
            <a:ext cx="6858048" cy="669414"/>
          </a:xfrm>
        </p:spPr>
        <p:txBody>
          <a:bodyPr/>
          <a:lstStyle/>
          <a:p>
            <a:r>
              <a:rPr lang="es-ES" sz="4400" b="1" spc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PlazaDReg" pitchFamily="34" charset="0"/>
              </a:rPr>
              <a:t>Welcome</a:t>
            </a:r>
            <a:r>
              <a:rPr lang="es-ES" sz="4400" b="1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PlazaDReg" pitchFamily="34" charset="0"/>
              </a:rPr>
              <a:t> </a:t>
            </a:r>
            <a:r>
              <a:rPr lang="es-ES" sz="4400" b="1" spc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PlazaDReg" pitchFamily="34" charset="0"/>
              </a:rPr>
              <a:t>To</a:t>
            </a:r>
            <a:r>
              <a:rPr lang="es-ES" sz="4400" b="1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PlazaDReg" pitchFamily="34" charset="0"/>
              </a:rPr>
              <a:t> My </a:t>
            </a:r>
            <a:r>
              <a:rPr lang="es-ES" sz="4400" b="1" spc="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PlazaDReg" pitchFamily="34" charset="0"/>
              </a:rPr>
              <a:t>Presentation</a:t>
            </a:r>
            <a:endParaRPr lang="en-US" sz="4400" b="1" spc="0" dirty="0">
              <a:solidFill>
                <a:schemeClr val="tx1">
                  <a:lumMod val="65000"/>
                  <a:lumOff val="35000"/>
                </a:schemeClr>
              </a:solidFill>
              <a:latin typeface="PlazaDReg" pitchFamily="34" charset="0"/>
            </a:endParaRPr>
          </a:p>
        </p:txBody>
      </p:sp>
      <p:pic>
        <p:nvPicPr>
          <p:cNvPr id="8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34"/>
            <a:ext cx="2857516" cy="3571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5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2" name="Pentagon 31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Pentagon 35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0" name="Oval 2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7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8" name="Oval 2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7" name="TextBox 36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2324115"/>
            <a:ext cx="8143932" cy="246221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Duis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elit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ipsum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suscipit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tempor</a:t>
            </a:r>
            <a:r>
              <a:rPr lang="es-ES" sz="1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Aenean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libero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odio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vehicula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ut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Suspendisse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43108" y="29222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600" b="1" dirty="0" smtClean="0">
                <a:latin typeface="PlazaDReg" pitchFamily="34" charset="0"/>
              </a:rPr>
              <a:t>3</a:t>
            </a:r>
            <a:r>
              <a:rPr lang="en-US" sz="3600" b="1" dirty="0" smtClean="0">
                <a:latin typeface="PlazaDReg" pitchFamily="34" charset="0"/>
              </a:rPr>
              <a:t> </a:t>
            </a:r>
            <a:r>
              <a:rPr lang="en-US" sz="3600" b="1" spc="300" dirty="0" smtClean="0">
                <a:latin typeface="PlazaDReg" pitchFamily="34" charset="0"/>
              </a:rPr>
              <a:t>Column Content</a:t>
            </a:r>
            <a:endParaRPr lang="id-ID" sz="3600" b="1" spc="300" dirty="0">
              <a:latin typeface="PlazaDReg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500180"/>
            <a:ext cx="1285852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7858148" y="1500180"/>
            <a:ext cx="1285852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1" grpId="0"/>
      <p:bldP spid="23" grpId="0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/>
          <p:cNvSpPr/>
          <p:nvPr/>
        </p:nvSpPr>
        <p:spPr>
          <a:xfrm>
            <a:off x="285720" y="1357304"/>
            <a:ext cx="2714644" cy="785818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1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1" name="Pentagon 2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Pentagon 2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8" name="Oval 1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4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5" name="Oval 14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85720" y="2293338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bg1"/>
                </a:solidFill>
                <a:latin typeface="+mj-lt"/>
              </a:rPr>
              <a:t>Aomnis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chemeClr val="bg1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bg1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rem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eaque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ipsa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ab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illo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beatae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sunt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. </a:t>
            </a:r>
            <a:endParaRPr lang="en-US" sz="1200" dirty="0" smtClean="0">
              <a:solidFill>
                <a:schemeClr val="bg1"/>
              </a:solidFill>
              <a:latin typeface="+mj-lt"/>
            </a:endParaRPr>
          </a:p>
          <a:p>
            <a:endParaRPr lang="en-US" sz="12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bg1"/>
                </a:solidFill>
              </a:rPr>
              <a:t>Eaque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ipsa</a:t>
            </a:r>
            <a:r>
              <a:rPr lang="en-US" sz="1200" dirty="0">
                <a:solidFill>
                  <a:schemeClr val="bg1"/>
                </a:solidFill>
              </a:rPr>
              <a:t> quae </a:t>
            </a:r>
            <a:r>
              <a:rPr lang="en-US" sz="1200" dirty="0" err="1">
                <a:solidFill>
                  <a:schemeClr val="bg1"/>
                </a:solidFill>
              </a:rPr>
              <a:t>ab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illo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inventore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veritatis</a:t>
            </a:r>
            <a:r>
              <a:rPr lang="en-US" sz="1200" dirty="0">
                <a:solidFill>
                  <a:schemeClr val="bg1"/>
                </a:solidFill>
              </a:rPr>
              <a:t> et quasi </a:t>
            </a:r>
            <a:r>
              <a:rPr lang="en-US" sz="1200" dirty="0" err="1">
                <a:solidFill>
                  <a:schemeClr val="bg1"/>
                </a:solidFill>
              </a:rPr>
              <a:t>architecto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beatae</a:t>
            </a:r>
            <a:r>
              <a:rPr lang="en-US" sz="1200" dirty="0">
                <a:solidFill>
                  <a:schemeClr val="bg1"/>
                </a:solidFill>
              </a:rPr>
              <a:t> vitae dicta </a:t>
            </a:r>
            <a:r>
              <a:rPr lang="en-US" sz="1200" dirty="0" err="1">
                <a:solidFill>
                  <a:schemeClr val="bg1"/>
                </a:solidFill>
              </a:rPr>
              <a:t>sunt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explicabo</a:t>
            </a:r>
            <a:r>
              <a:rPr lang="en-US" sz="1200" dirty="0">
                <a:solidFill>
                  <a:schemeClr val="bg1"/>
                </a:solidFill>
              </a:rPr>
              <a:t>. </a:t>
            </a:r>
            <a:endParaRPr lang="bg-BG" sz="1200" dirty="0">
              <a:solidFill>
                <a:schemeClr val="bg1"/>
              </a:solidFill>
            </a:endParaRPr>
          </a:p>
          <a:p>
            <a:endParaRPr lang="bg-BG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7974" y="1384580"/>
            <a:ext cx="21701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latin typeface="Century Gothic" pitchFamily="34" charset="0"/>
                <a:cs typeface="Arial" charset="0"/>
              </a:rPr>
              <a:t>SHORT </a:t>
            </a:r>
            <a:r>
              <a:rPr lang="en-US" sz="2000" dirty="0" smtClean="0">
                <a:latin typeface="Century Gothic" pitchFamily="34" charset="0"/>
                <a:cs typeface="Arial" charset="0"/>
              </a:rPr>
              <a:t>DESCRIPTION</a:t>
            </a:r>
            <a:endParaRPr lang="bg-BG" sz="2000" dirty="0"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214428"/>
          <a:ext cx="6215106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/>
          <p:cNvSpPr/>
          <p:nvPr/>
        </p:nvSpPr>
        <p:spPr>
          <a:xfrm>
            <a:off x="2572306" y="285734"/>
            <a:ext cx="32855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spc="300" dirty="0" smtClean="0"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3600" b="1" dirty="0" smtClean="0">
                <a:latin typeface="PlazaDReg" pitchFamily="34" charset="0"/>
                <a:ea typeface="Franchise" pitchFamily="49" charset="0"/>
              </a:rPr>
              <a:t> Chart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1"/>
      <p:bldGraphic spid="13" grpId="0">
        <p:bldAsOne/>
      </p:bldGraphic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 flipH="1">
            <a:off x="6143636" y="1285866"/>
            <a:ext cx="2786082" cy="785818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6191405" y="1363798"/>
            <a:ext cx="24525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latin typeface="Century Gothic" pitchFamily="34" charset="0"/>
              </a:rPr>
              <a:t>OBSERVATION</a:t>
            </a:r>
            <a:r>
              <a:rPr lang="en-US" sz="2000" b="1" dirty="0" smtClean="0">
                <a:latin typeface="Century Gothic" pitchFamily="34" charset="0"/>
              </a:rPr>
              <a:t> TITTLE</a:t>
            </a:r>
            <a:endParaRPr lang="en-CA" sz="2000" b="1" dirty="0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826" y="2357436"/>
            <a:ext cx="257176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book.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20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8" name="Pentagon 2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Pentagon 2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2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0" name="Rectangle 29"/>
          <p:cNvSpPr/>
          <p:nvPr/>
        </p:nvSpPr>
        <p:spPr>
          <a:xfrm>
            <a:off x="2643743" y="285734"/>
            <a:ext cx="32855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600" b="1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3600" b="1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 Chart</a:t>
            </a:r>
          </a:p>
        </p:txBody>
      </p:sp>
      <p:graphicFrame>
        <p:nvGraphicFramePr>
          <p:cNvPr id="31" name="Chart 30"/>
          <p:cNvGraphicFramePr/>
          <p:nvPr/>
        </p:nvGraphicFramePr>
        <p:xfrm>
          <a:off x="500034" y="1214428"/>
          <a:ext cx="6143668" cy="3389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9" grpId="0"/>
      <p:bldP spid="30" grpId="0"/>
      <p:bldGraphic spid="3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4000" cy="7143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428596" y="2571750"/>
            <a:ext cx="187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86370" y="0"/>
            <a:ext cx="4371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6764363" y="2571750"/>
            <a:ext cx="187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5500694" y="4143386"/>
            <a:ext cx="187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1835141" y="1000114"/>
            <a:ext cx="1879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932783" y="938565"/>
            <a:ext cx="1278433" cy="1278433"/>
            <a:chOff x="2408783" y="961"/>
            <a:chExt cx="1278433" cy="1278433"/>
          </a:xfrm>
          <a:solidFill>
            <a:schemeClr val="bg1"/>
          </a:solidFill>
        </p:grpSpPr>
        <p:sp>
          <p:nvSpPr>
            <p:cNvPr id="59" name="Oval 58"/>
            <p:cNvSpPr/>
            <p:nvPr/>
          </p:nvSpPr>
          <p:spPr>
            <a:xfrm>
              <a:off x="2408783" y="961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Oval 4"/>
            <p:cNvSpPr/>
            <p:nvPr/>
          </p:nvSpPr>
          <p:spPr>
            <a:xfrm>
              <a:off x="2596005" y="188183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Develop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2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027533" y="2079615"/>
            <a:ext cx="431471" cy="338874"/>
            <a:chOff x="3503533" y="1142011"/>
            <a:chExt cx="431471" cy="338874"/>
          </a:xfrm>
          <a:solidFill>
            <a:schemeClr val="bg1">
              <a:lumMod val="85000"/>
            </a:schemeClr>
          </a:solidFill>
        </p:grpSpPr>
        <p:sp>
          <p:nvSpPr>
            <p:cNvPr id="57" name="Right Arrow 56"/>
            <p:cNvSpPr/>
            <p:nvPr/>
          </p:nvSpPr>
          <p:spPr>
            <a:xfrm rot="2700000">
              <a:off x="3549832" y="1095712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ight Arrow 6"/>
            <p:cNvSpPr/>
            <p:nvPr/>
          </p:nvSpPr>
          <p:spPr>
            <a:xfrm rot="2700000">
              <a:off x="3564720" y="1146063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288886" y="2294668"/>
            <a:ext cx="1278433" cy="1278433"/>
            <a:chOff x="3764886" y="1357064"/>
            <a:chExt cx="1278433" cy="1278433"/>
          </a:xfrm>
          <a:solidFill>
            <a:schemeClr val="bg1"/>
          </a:solidFill>
        </p:grpSpPr>
        <p:sp>
          <p:nvSpPr>
            <p:cNvPr id="55" name="Oval 54"/>
            <p:cNvSpPr/>
            <p:nvPr/>
          </p:nvSpPr>
          <p:spPr>
            <a:xfrm>
              <a:off x="3764886" y="1357064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8"/>
            <p:cNvSpPr/>
            <p:nvPr/>
          </p:nvSpPr>
          <p:spPr>
            <a:xfrm>
              <a:off x="3952108" y="1544286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Improve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3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087396" y="3389419"/>
            <a:ext cx="338874" cy="431471"/>
            <a:chOff x="3563396" y="2451815"/>
            <a:chExt cx="338874" cy="431471"/>
          </a:xfrm>
          <a:solidFill>
            <a:schemeClr val="bg1">
              <a:lumMod val="85000"/>
            </a:schemeClr>
          </a:solidFill>
        </p:grpSpPr>
        <p:sp>
          <p:nvSpPr>
            <p:cNvPr id="53" name="Right Arrow 52"/>
            <p:cNvSpPr/>
            <p:nvPr/>
          </p:nvSpPr>
          <p:spPr>
            <a:xfrm rot="8100000">
              <a:off x="3563396" y="2451815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ight Arrow 10"/>
            <p:cNvSpPr/>
            <p:nvPr/>
          </p:nvSpPr>
          <p:spPr>
            <a:xfrm rot="18900000">
              <a:off x="3650170" y="2502166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932783" y="3650771"/>
            <a:ext cx="1278433" cy="1278433"/>
            <a:chOff x="2408783" y="2713167"/>
            <a:chExt cx="1278433" cy="1278433"/>
          </a:xfrm>
          <a:solidFill>
            <a:schemeClr val="bg1"/>
          </a:solidFill>
        </p:grpSpPr>
        <p:sp>
          <p:nvSpPr>
            <p:cNvPr id="51" name="Oval 50"/>
            <p:cNvSpPr/>
            <p:nvPr/>
          </p:nvSpPr>
          <p:spPr>
            <a:xfrm>
              <a:off x="2408783" y="2713167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Oval 12"/>
            <p:cNvSpPr/>
            <p:nvPr/>
          </p:nvSpPr>
          <p:spPr>
            <a:xfrm>
              <a:off x="2596005" y="2900389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Scale Up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4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84993" y="3449281"/>
            <a:ext cx="431471" cy="338874"/>
            <a:chOff x="2160993" y="2511677"/>
            <a:chExt cx="431471" cy="338874"/>
          </a:xfrm>
          <a:solidFill>
            <a:schemeClr val="bg1">
              <a:lumMod val="85000"/>
            </a:schemeClr>
          </a:solidFill>
        </p:grpSpPr>
        <p:sp>
          <p:nvSpPr>
            <p:cNvPr id="49" name="Right Arrow 48"/>
            <p:cNvSpPr/>
            <p:nvPr/>
          </p:nvSpPr>
          <p:spPr>
            <a:xfrm rot="13500000">
              <a:off x="2207292" y="2465378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Right Arrow 14"/>
            <p:cNvSpPr/>
            <p:nvPr/>
          </p:nvSpPr>
          <p:spPr>
            <a:xfrm rot="24300000">
              <a:off x="2294066" y="2587615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576680" y="2294668"/>
            <a:ext cx="1278433" cy="1278433"/>
            <a:chOff x="1052680" y="1357064"/>
            <a:chExt cx="1278433" cy="1278433"/>
          </a:xfrm>
          <a:solidFill>
            <a:schemeClr val="bg1"/>
          </a:solidFill>
        </p:grpSpPr>
        <p:sp>
          <p:nvSpPr>
            <p:cNvPr id="47" name="Oval 46"/>
            <p:cNvSpPr/>
            <p:nvPr/>
          </p:nvSpPr>
          <p:spPr>
            <a:xfrm>
              <a:off x="1052680" y="1357064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16"/>
            <p:cNvSpPr/>
            <p:nvPr/>
          </p:nvSpPr>
          <p:spPr>
            <a:xfrm>
              <a:off x="1239902" y="1544286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Create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1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17729" y="2046879"/>
            <a:ext cx="338874" cy="431471"/>
            <a:chOff x="2193729" y="1109275"/>
            <a:chExt cx="338874" cy="431471"/>
          </a:xfrm>
          <a:solidFill>
            <a:schemeClr val="bg1">
              <a:lumMod val="85000"/>
            </a:schemeClr>
          </a:solidFill>
        </p:grpSpPr>
        <p:sp>
          <p:nvSpPr>
            <p:cNvPr id="45" name="Right Arrow 44"/>
            <p:cNvSpPr/>
            <p:nvPr/>
          </p:nvSpPr>
          <p:spPr>
            <a:xfrm rot="18900000">
              <a:off x="2193729" y="1109275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ight Arrow 18"/>
            <p:cNvSpPr/>
            <p:nvPr/>
          </p:nvSpPr>
          <p:spPr>
            <a:xfrm rot="18900000">
              <a:off x="2208617" y="1231512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  <p:bldP spid="30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5643538" y="1500180"/>
            <a:ext cx="3500462" cy="16430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8" name="Rectangle 57"/>
          <p:cNvSpPr/>
          <p:nvPr/>
        </p:nvSpPr>
        <p:spPr>
          <a:xfrm>
            <a:off x="5714976" y="3357568"/>
            <a:ext cx="3429024" cy="16430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Rectangle 56"/>
          <p:cNvSpPr/>
          <p:nvPr/>
        </p:nvSpPr>
        <p:spPr>
          <a:xfrm>
            <a:off x="0" y="3357568"/>
            <a:ext cx="3286084" cy="16430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39"/>
          <p:cNvSpPr/>
          <p:nvPr/>
        </p:nvSpPr>
        <p:spPr>
          <a:xfrm>
            <a:off x="0" y="1500180"/>
            <a:ext cx="3286084" cy="164307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1" name="Pentagon 3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2" name="Pentagon 3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9" name="Oval 28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7" name="Oval 2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2692923" y="230673"/>
            <a:ext cx="323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PlazaDReg" pitchFamily="34" charset="0"/>
              </a:rPr>
              <a:t>Our </a:t>
            </a:r>
            <a:r>
              <a:rPr lang="en-US" sz="4400" dirty="0" smtClean="0">
                <a:latin typeface="PlazaDReg" pitchFamily="34" charset="0"/>
              </a:rPr>
              <a:t>Portfolio</a:t>
            </a:r>
            <a:endParaRPr lang="id-ID" sz="4400" dirty="0">
              <a:latin typeface="PlazaDReg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4282" y="1736235"/>
            <a:ext cx="2357455" cy="1048700"/>
            <a:chOff x="357158" y="1475896"/>
            <a:chExt cx="1841789" cy="1048700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5276" y="1475896"/>
              <a:ext cx="12836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500825" y="3714758"/>
            <a:ext cx="2571736" cy="1034956"/>
            <a:chOff x="6949846" y="3641492"/>
            <a:chExt cx="1836964" cy="1254055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8950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49846" y="3641492"/>
              <a:ext cx="1204238" cy="447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29388" y="1643056"/>
            <a:ext cx="2357454" cy="1082583"/>
            <a:chOff x="4786314" y="1488038"/>
            <a:chExt cx="1785950" cy="1082583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8"/>
              <a:ext cx="1335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5655" y="3631178"/>
            <a:ext cx="2337508" cy="1048700"/>
            <a:chOff x="2571704" y="3619036"/>
            <a:chExt cx="1826185" cy="1048700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9866" y="3619036"/>
              <a:ext cx="12680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2643142" y="1428742"/>
            <a:ext cx="1785950" cy="17859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Oval 34"/>
          <p:cNvSpPr/>
          <p:nvPr/>
        </p:nvSpPr>
        <p:spPr>
          <a:xfrm>
            <a:off x="4571968" y="1428742"/>
            <a:ext cx="1785950" cy="17859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Oval 35"/>
          <p:cNvSpPr/>
          <p:nvPr/>
        </p:nvSpPr>
        <p:spPr>
          <a:xfrm>
            <a:off x="2643142" y="3286130"/>
            <a:ext cx="1785950" cy="17859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Oval 36"/>
          <p:cNvSpPr/>
          <p:nvPr/>
        </p:nvSpPr>
        <p:spPr>
          <a:xfrm>
            <a:off x="4572000" y="3286130"/>
            <a:ext cx="1785950" cy="178595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857356" y="3393287"/>
            <a:ext cx="5643570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cs typeface="Oswald Light"/>
              </a:rPr>
              <a:t>USE TO PUT SUB-TITLE OF</a:t>
            </a:r>
            <a:r>
              <a:rPr lang="id-ID" sz="1800" dirty="0" smtClean="0">
                <a:solidFill>
                  <a:schemeClr val="bg1"/>
                </a:solidFill>
                <a:cs typeface="Oswald Ligh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cs typeface="Oswald Light"/>
              </a:rPr>
              <a:t>YOUR</a:t>
            </a:r>
            <a:r>
              <a:rPr lang="id-ID" sz="1800" dirty="0" smtClean="0">
                <a:solidFill>
                  <a:schemeClr val="bg1"/>
                </a:solidFill>
                <a:cs typeface="Oswald Ligh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14646" y="2214560"/>
            <a:ext cx="292899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43092" y="785800"/>
            <a:ext cx="5072098" cy="4857784"/>
            <a:chOff x="2143092" y="571486"/>
            <a:chExt cx="5072098" cy="4572032"/>
          </a:xfrm>
        </p:grpSpPr>
        <p:sp>
          <p:nvSpPr>
            <p:cNvPr id="4" name="Rectangle 3"/>
            <p:cNvSpPr/>
            <p:nvPr/>
          </p:nvSpPr>
          <p:spPr>
            <a:xfrm>
              <a:off x="2143092" y="2857502"/>
              <a:ext cx="507209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Pie 4"/>
            <p:cNvSpPr/>
            <p:nvPr/>
          </p:nvSpPr>
          <p:spPr>
            <a:xfrm flipV="1">
              <a:off x="2321671" y="571486"/>
              <a:ext cx="4714908" cy="4572032"/>
            </a:xfrm>
            <a:prstGeom prst="pie">
              <a:avLst>
                <a:gd name="adj1" fmla="val 8616"/>
                <a:gd name="adj2" fmla="val 10801528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6" name="5-Point Star 5"/>
          <p:cNvSpPr/>
          <p:nvPr/>
        </p:nvSpPr>
        <p:spPr>
          <a:xfrm>
            <a:off x="4321935" y="857238"/>
            <a:ext cx="714380" cy="71438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5-Point Star 6"/>
          <p:cNvSpPr/>
          <p:nvPr/>
        </p:nvSpPr>
        <p:spPr>
          <a:xfrm>
            <a:off x="5786446" y="142874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5-Point Star 7"/>
          <p:cNvSpPr/>
          <p:nvPr/>
        </p:nvSpPr>
        <p:spPr>
          <a:xfrm>
            <a:off x="3143240" y="142874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5-Point Star 8"/>
          <p:cNvSpPr/>
          <p:nvPr/>
        </p:nvSpPr>
        <p:spPr>
          <a:xfrm>
            <a:off x="6286512" y="214312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5-Point Star 9"/>
          <p:cNvSpPr/>
          <p:nvPr/>
        </p:nvSpPr>
        <p:spPr>
          <a:xfrm>
            <a:off x="2643174" y="214312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2"/>
          <p:cNvSpPr/>
          <p:nvPr/>
        </p:nvSpPr>
        <p:spPr>
          <a:xfrm flipH="1">
            <a:off x="6358014" y="1285866"/>
            <a:ext cx="2785986" cy="571504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  <a:gd name="connsiteX0" fmla="*/ 0 w 2387984"/>
              <a:gd name="connsiteY0" fmla="*/ 0 h 500066"/>
              <a:gd name="connsiteX1" fmla="*/ 2178859 w 2387984"/>
              <a:gd name="connsiteY1" fmla="*/ 0 h 500066"/>
              <a:gd name="connsiteX2" fmla="*/ 2387984 w 2387984"/>
              <a:gd name="connsiteY2" fmla="*/ 250033 h 500066"/>
              <a:gd name="connsiteX3" fmla="*/ 2178859 w 2387984"/>
              <a:gd name="connsiteY3" fmla="*/ 500066 h 500066"/>
              <a:gd name="connsiteX4" fmla="*/ 0 w 2387984"/>
              <a:gd name="connsiteY4" fmla="*/ 500066 h 500066"/>
              <a:gd name="connsiteX5" fmla="*/ 350130 w 2387984"/>
              <a:gd name="connsiteY5" fmla="*/ 238659 h 500066"/>
              <a:gd name="connsiteX6" fmla="*/ 0 w 2387984"/>
              <a:gd name="connsiteY6" fmla="*/ 0 h 500066"/>
              <a:gd name="connsiteX0" fmla="*/ 0 w 2387984"/>
              <a:gd name="connsiteY0" fmla="*/ 0 h 500066"/>
              <a:gd name="connsiteX1" fmla="*/ 2178859 w 2387984"/>
              <a:gd name="connsiteY1" fmla="*/ 0 h 500066"/>
              <a:gd name="connsiteX2" fmla="*/ 2387984 w 2387984"/>
              <a:gd name="connsiteY2" fmla="*/ 250033 h 500066"/>
              <a:gd name="connsiteX3" fmla="*/ 2178859 w 2387984"/>
              <a:gd name="connsiteY3" fmla="*/ 500066 h 500066"/>
              <a:gd name="connsiteX4" fmla="*/ 0 w 2387984"/>
              <a:gd name="connsiteY4" fmla="*/ 500066 h 500066"/>
              <a:gd name="connsiteX5" fmla="*/ 227665 w 2387984"/>
              <a:gd name="connsiteY5" fmla="*/ 238659 h 500066"/>
              <a:gd name="connsiteX6" fmla="*/ 0 w 2387984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7984" h="500066">
                <a:moveTo>
                  <a:pt x="0" y="0"/>
                </a:moveTo>
                <a:lnTo>
                  <a:pt x="2178859" y="0"/>
                </a:lnTo>
                <a:lnTo>
                  <a:pt x="2387984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227665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4" name="Group 63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>
              <a:lumMod val="85000"/>
            </a:schemeClr>
          </a:solidFill>
        </p:grpSpPr>
        <p:grpSp>
          <p:nvGrpSpPr>
            <p:cNvPr id="5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61" name="Pentagon 6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2" name="Pentagon 6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5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59" name="Oval 58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56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57" name="Oval 5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45" name="Subtitle 2"/>
          <p:cNvSpPr txBox="1">
            <a:spLocks/>
          </p:cNvSpPr>
          <p:nvPr/>
        </p:nvSpPr>
        <p:spPr>
          <a:xfrm>
            <a:off x="6215074" y="1428742"/>
            <a:ext cx="2500298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928926" y="428611"/>
            <a:ext cx="3000396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5214942" y="3561231"/>
            <a:ext cx="3694116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5807106" y="2203909"/>
            <a:ext cx="3051174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5786446" y="2836200"/>
            <a:ext cx="3051174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1162758"/>
            <a:ext cx="6429388" cy="3980742"/>
            <a:chOff x="1432589" y="1209619"/>
            <a:chExt cx="6278823" cy="3478807"/>
          </a:xfrm>
          <a:solidFill>
            <a:schemeClr val="bg1"/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571736" y="2857502"/>
            <a:ext cx="42148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b="1" spc="300" dirty="0" smtClean="0">
                <a:solidFill>
                  <a:schemeClr val="bg1"/>
                </a:solidFill>
                <a:latin typeface="PlazaDReg" pitchFamily="34" charset="0"/>
              </a:rPr>
              <a:t>Let’s </a:t>
            </a:r>
            <a:r>
              <a:rPr lang="en-US" sz="3200" b="1" spc="300" dirty="0" smtClean="0">
                <a:solidFill>
                  <a:schemeClr val="bg1"/>
                </a:solidFill>
                <a:latin typeface="PlazaDReg" pitchFamily="34" charset="0"/>
              </a:rPr>
              <a:t>Go for</a:t>
            </a:r>
            <a:r>
              <a:rPr lang="id-ID" sz="3200" b="1" spc="300" dirty="0" smtClean="0">
                <a:solidFill>
                  <a:schemeClr val="bg1"/>
                </a:solidFill>
                <a:latin typeface="PlazaDReg" pitchFamily="34" charset="0"/>
              </a:rPr>
              <a:t> </a:t>
            </a:r>
            <a:r>
              <a:rPr lang="en-US" sz="3200" b="1" spc="300" dirty="0" smtClean="0">
                <a:solidFill>
                  <a:schemeClr val="bg1"/>
                </a:solidFill>
                <a:latin typeface="PlazaDReg" pitchFamily="34" charset="0"/>
              </a:rPr>
              <a:t>DISCUSSION</a:t>
            </a:r>
            <a:endParaRPr lang="en-US" sz="3200" b="1" spc="300" dirty="0">
              <a:solidFill>
                <a:schemeClr val="bg1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857488" y="1714494"/>
            <a:ext cx="3571900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72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7200" b="1" i="1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571996"/>
            <a:ext cx="3357554" cy="571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6000760" y="4571996"/>
            <a:ext cx="3143240" cy="5715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857488" y="4429138"/>
            <a:ext cx="3571900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Compeany name</a:t>
            </a:r>
            <a:endParaRPr lang="en-US" sz="2800" b="1" spc="300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43092" y="428610"/>
            <a:ext cx="5072098" cy="4786346"/>
            <a:chOff x="2143092" y="571486"/>
            <a:chExt cx="5072098" cy="4572032"/>
          </a:xfrm>
        </p:grpSpPr>
        <p:sp>
          <p:nvSpPr>
            <p:cNvPr id="7" name="Rectangle 6"/>
            <p:cNvSpPr/>
            <p:nvPr/>
          </p:nvSpPr>
          <p:spPr>
            <a:xfrm>
              <a:off x="2143092" y="2857502"/>
              <a:ext cx="507209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Pie 7"/>
            <p:cNvSpPr/>
            <p:nvPr/>
          </p:nvSpPr>
          <p:spPr>
            <a:xfrm flipV="1">
              <a:off x="2321671" y="571486"/>
              <a:ext cx="4714908" cy="4572032"/>
            </a:xfrm>
            <a:prstGeom prst="pie">
              <a:avLst>
                <a:gd name="adj1" fmla="val 8616"/>
                <a:gd name="adj2" fmla="val 10801528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5-Point Star 8"/>
          <p:cNvSpPr/>
          <p:nvPr/>
        </p:nvSpPr>
        <p:spPr>
          <a:xfrm>
            <a:off x="4321935" y="500048"/>
            <a:ext cx="714380" cy="71438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5-Point Star 11"/>
          <p:cNvSpPr/>
          <p:nvPr/>
        </p:nvSpPr>
        <p:spPr>
          <a:xfrm>
            <a:off x="5929322" y="1285866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5-Point Star 12"/>
          <p:cNvSpPr/>
          <p:nvPr/>
        </p:nvSpPr>
        <p:spPr>
          <a:xfrm>
            <a:off x="3071802" y="1285866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5-Point Star 14"/>
          <p:cNvSpPr/>
          <p:nvPr/>
        </p:nvSpPr>
        <p:spPr>
          <a:xfrm>
            <a:off x="6429388" y="214312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5-Point Star 17"/>
          <p:cNvSpPr/>
          <p:nvPr/>
        </p:nvSpPr>
        <p:spPr>
          <a:xfrm>
            <a:off x="2428860" y="2143122"/>
            <a:ext cx="428628" cy="428628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0" grpId="0" animBg="1"/>
      <p:bldP spid="14" grpId="0" animBg="1"/>
      <p:bldP spid="16" grpId="0"/>
      <p:bldP spid="9" grpId="0" animBg="1"/>
      <p:bldP spid="12" grpId="0" animBg="1"/>
      <p:bldP spid="13" grpId="0" animBg="1"/>
      <p:bldP spid="15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643042" y="267016"/>
            <a:ext cx="5357850" cy="714380"/>
            <a:chOff x="1643042" y="267016"/>
            <a:chExt cx="5357850" cy="714380"/>
          </a:xfrm>
          <a:solidFill>
            <a:schemeClr val="bg1"/>
          </a:solidFill>
        </p:grpSpPr>
        <p:grpSp>
          <p:nvGrpSpPr>
            <p:cNvPr id="7" name="Group 6"/>
            <p:cNvGrpSpPr/>
            <p:nvPr/>
          </p:nvGrpSpPr>
          <p:grpSpPr>
            <a:xfrm>
              <a:off x="2285984" y="267016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8" name="Pentagon 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9" name="Pentagon 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643042" y="534908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0" name="Oval 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flipH="1">
              <a:off x="6500826" y="517049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8" name="Oval 1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142976" y="1571618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id-ID" dirty="0" smtClean="0">
                <a:solidFill>
                  <a:schemeClr val="bg1"/>
                </a:solidFill>
              </a:rPr>
              <a:t>Ut </a:t>
            </a:r>
            <a:r>
              <a:rPr lang="id-ID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endParaRPr lang="en-US" dirty="0" smtClean="0">
              <a:solidFill>
                <a:schemeClr val="bg1"/>
              </a:solidFill>
            </a:endParaRPr>
          </a:p>
          <a:p>
            <a:pPr algn="just"/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id-ID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r>
              <a:rPr lang="id-ID" sz="1600" dirty="0" smtClean="0">
                <a:solidFill>
                  <a:schemeClr val="bg1"/>
                </a:solidFill>
              </a:rPr>
              <a:t> 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214679" y="214296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PlazaDReg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643042" y="267016"/>
            <a:ext cx="5357850" cy="714380"/>
            <a:chOff x="1643042" y="267016"/>
            <a:chExt cx="5357850" cy="714380"/>
          </a:xfrm>
          <a:solidFill>
            <a:schemeClr val="bg1"/>
          </a:solidFill>
        </p:grpSpPr>
        <p:grpSp>
          <p:nvGrpSpPr>
            <p:cNvPr id="23" name="Group 22"/>
            <p:cNvGrpSpPr/>
            <p:nvPr/>
          </p:nvGrpSpPr>
          <p:grpSpPr>
            <a:xfrm>
              <a:off x="2285984" y="267016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7" name="Pentagon 26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Pentagon 27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643042" y="534908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3" name="Oval 32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 flipH="1">
              <a:off x="6500826" y="517049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7" name="Oval 3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43" name="Freeform 42"/>
          <p:cNvSpPr/>
          <p:nvPr/>
        </p:nvSpPr>
        <p:spPr>
          <a:xfrm>
            <a:off x="785818" y="2119968"/>
            <a:ext cx="2571736" cy="594658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Freeform 50"/>
          <p:cNvSpPr/>
          <p:nvPr/>
        </p:nvSpPr>
        <p:spPr>
          <a:xfrm>
            <a:off x="5929354" y="2125756"/>
            <a:ext cx="2571736" cy="583081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Freeform 51"/>
          <p:cNvSpPr/>
          <p:nvPr/>
        </p:nvSpPr>
        <p:spPr>
          <a:xfrm>
            <a:off x="3286148" y="2108391"/>
            <a:ext cx="2571736" cy="594658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750331" y="415917"/>
            <a:ext cx="3071834" cy="10128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4800" spc="3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SERVICES</a:t>
            </a:r>
            <a:r>
              <a:rPr lang="id-ID" sz="48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endParaRPr lang="en-US" sz="4800" dirty="0" smtClean="0">
              <a:solidFill>
                <a:schemeClr val="tx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143668" y="2780415"/>
            <a:ext cx="20765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928694" y="2780415"/>
            <a:ext cx="1981215" cy="1077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500462" y="2780415"/>
            <a:ext cx="2076469" cy="1077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8339" y="1500180"/>
            <a:ext cx="546694" cy="53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7722" y="1500180"/>
            <a:ext cx="488589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8818" y="1481518"/>
            <a:ext cx="552809" cy="552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693442" y="2144110"/>
            <a:ext cx="175714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PlazaDReg" pitchFamily="34" charset="0"/>
              </a:rPr>
              <a:t>Email Marketing</a:t>
            </a:r>
            <a:endParaRPr lang="en-US" sz="2800" baseline="30000" dirty="0">
              <a:latin typeface="PlazaDReg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488549" y="2155686"/>
            <a:ext cx="145334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PlazaDReg" pitchFamily="34" charset="0"/>
              </a:rPr>
              <a:t>E-commerce</a:t>
            </a:r>
            <a:endParaRPr lang="en-US" sz="2800" baseline="30000" dirty="0">
              <a:latin typeface="PlazaDReg" pitchFamily="34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1079299" y="2155687"/>
            <a:ext cx="1984774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atin typeface="PlazaDReg" pitchFamily="34" charset="0"/>
              </a:rPr>
              <a:t>Social Marketing</a:t>
            </a:r>
            <a:endParaRPr lang="en-US" sz="2800" baseline="30000" dirty="0">
              <a:latin typeface="PlazaDReg" pitchFamily="34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52" grpId="0" animBg="1"/>
      <p:bldP spid="21" grpId="0"/>
      <p:bldP spid="13" grpId="0"/>
      <p:bldP spid="16" grpId="0"/>
      <p:bldP spid="26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2" name="Group 11"/>
            <p:cNvGrpSpPr/>
            <p:nvPr/>
          </p:nvGrpSpPr>
          <p:grpSpPr>
            <a:xfrm>
              <a:off x="2285984" y="285734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18" name="Pentagon 1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Pentagon 1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1" name="Oval 20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3" name="TextBox 12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48" y="2490146"/>
            <a:ext cx="778674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571736" y="285734"/>
            <a:ext cx="32861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Social</a:t>
            </a:r>
            <a:r>
              <a:rPr lang="id-ID" sz="3800" b="1" spc="300" dirty="0" smtClean="0">
                <a:latin typeface="PlazaDReg" pitchFamily="34" charset="0"/>
              </a:rPr>
              <a:t> </a:t>
            </a:r>
            <a:r>
              <a:rPr lang="en-US" sz="3800" b="1" spc="300" dirty="0" smtClean="0">
                <a:latin typeface="PlazaDReg" pitchFamily="34" charset="0"/>
              </a:rPr>
              <a:t>Marketing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7858148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1" grpId="0"/>
      <p:bldP spid="2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9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0" name="Pentagon 29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Pentagon 30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1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8" name="Oval 2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3" name="Oval 22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25" name="TextBox 24"/>
          <p:cNvSpPr txBox="1"/>
          <p:nvPr/>
        </p:nvSpPr>
        <p:spPr bwMode="auto">
          <a:xfrm>
            <a:off x="2857488" y="285734"/>
            <a:ext cx="314327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Email</a:t>
            </a:r>
            <a:r>
              <a:rPr lang="id-ID" sz="3800" b="1" spc="300" dirty="0" smtClean="0">
                <a:latin typeface="PlazaDReg" pitchFamily="34" charset="0"/>
              </a:rPr>
              <a:t> </a:t>
            </a:r>
            <a:r>
              <a:rPr lang="en-US" sz="3800" b="1" spc="300" dirty="0" smtClean="0">
                <a:latin typeface="PlazaDReg" pitchFamily="34" charset="0"/>
              </a:rPr>
              <a:t>Marketing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348" y="2357436"/>
            <a:ext cx="778674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858148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  <p:bldP spid="33" grpId="0" build="p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0" name="Pentagon 29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Pentagon 30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3" name="TextBox 12"/>
          <p:cNvSpPr txBox="1"/>
          <p:nvPr/>
        </p:nvSpPr>
        <p:spPr bwMode="auto">
          <a:xfrm>
            <a:off x="3214678" y="304370"/>
            <a:ext cx="2299476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E-commerce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2910" y="2357436"/>
            <a:ext cx="778674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/>
          <p:cNvSpPr/>
          <p:nvPr/>
        </p:nvSpPr>
        <p:spPr>
          <a:xfrm>
            <a:off x="7858148" y="1500180"/>
            <a:ext cx="1285852" cy="5715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 build="p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714348" y="3214692"/>
            <a:ext cx="2214578" cy="571504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Freeform 39"/>
          <p:cNvSpPr/>
          <p:nvPr/>
        </p:nvSpPr>
        <p:spPr>
          <a:xfrm>
            <a:off x="6215074" y="3214692"/>
            <a:ext cx="2214578" cy="571504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Freeform 40"/>
          <p:cNvSpPr/>
          <p:nvPr/>
        </p:nvSpPr>
        <p:spPr>
          <a:xfrm>
            <a:off x="3428992" y="3214692"/>
            <a:ext cx="2214578" cy="571504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1" name="Group 30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3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7" name="Pentagon 36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8" name="Pentagon 37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4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4" name="Oval 3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5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714744" y="3264106"/>
            <a:ext cx="1714512" cy="481426"/>
            <a:chOff x="1177635" y="4725115"/>
            <a:chExt cx="1666173" cy="642854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725115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MULYO AYEM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  <a:cs typeface="+mn-cs"/>
                </a:rPr>
                <a:t>Marketing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500826" y="3264103"/>
            <a:ext cx="1571636" cy="522092"/>
            <a:chOff x="1329105" y="5433931"/>
            <a:chExt cx="1666173" cy="697154"/>
          </a:xfrm>
        </p:grpSpPr>
        <p:sp>
          <p:nvSpPr>
            <p:cNvPr id="64" name="TextBox 63"/>
            <p:cNvSpPr txBox="1"/>
            <p:nvPr/>
          </p:nvSpPr>
          <p:spPr>
            <a:xfrm>
              <a:off x="1329105" y="5433931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SUGIH SLAMET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29105" y="5720109"/>
              <a:ext cx="1666173" cy="410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</a:rPr>
                <a:t>Creative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3286130"/>
            <a:ext cx="1643074" cy="530839"/>
            <a:chOff x="1177635" y="4659133"/>
            <a:chExt cx="1666173" cy="708836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3832221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87770" y="285734"/>
            <a:ext cx="2584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300" dirty="0" smtClean="0">
                <a:latin typeface="PlazaDReg" pitchFamily="34" charset="0"/>
              </a:rPr>
              <a:t>Creative</a:t>
            </a:r>
            <a:r>
              <a:rPr lang="en-US" sz="4000" spc="300" dirty="0" smtClean="0">
                <a:latin typeface="PlazaDReg" pitchFamily="34" charset="0"/>
              </a:rPr>
              <a:t> Team</a:t>
            </a:r>
            <a:endParaRPr lang="id-ID" sz="4000" spc="300" dirty="0">
              <a:latin typeface="PlazaDReg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857634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</a:t>
            </a:r>
            <a:r>
              <a:rPr lang="id-ID" sz="1400" dirty="0" smtClean="0">
                <a:solidFill>
                  <a:schemeClr val="bg1"/>
                </a:solidFill>
              </a:rPr>
              <a:t>sed </a:t>
            </a:r>
            <a:r>
              <a:rPr lang="id-ID" sz="1400" dirty="0">
                <a:solidFill>
                  <a:schemeClr val="bg1"/>
                </a:solidFill>
              </a:rPr>
              <a:t>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3857634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000100" y="1428742"/>
            <a:ext cx="1714512" cy="17037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357950" y="1428742"/>
            <a:ext cx="1714512" cy="1703748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643306" y="1500180"/>
            <a:ext cx="1698512" cy="1663083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96811" y="357172"/>
            <a:ext cx="2803553" cy="2803553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143240" y="500048"/>
            <a:ext cx="550072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L</a:t>
            </a:r>
            <a:r>
              <a:rPr lang="id-ID" sz="1300" dirty="0" smtClean="0">
                <a:solidFill>
                  <a:schemeClr val="bg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bg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bg1"/>
              </a:solidFill>
              <a:latin typeface="+mj-lt"/>
              <a:cs typeface="Oswald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68" y="3143254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bg1"/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48422" y="3214692"/>
            <a:ext cx="2500330" cy="642942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785786" y="3326795"/>
            <a:ext cx="1643074" cy="530839"/>
            <a:chOff x="1177635" y="4659133"/>
            <a:chExt cx="1666173" cy="708836"/>
          </a:xfrm>
        </p:grpSpPr>
        <p:sp>
          <p:nvSpPr>
            <p:cNvPr id="14" name="TextBox 13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14678" y="214296"/>
            <a:ext cx="5357850" cy="285752"/>
            <a:chOff x="3214678" y="214296"/>
            <a:chExt cx="5357850" cy="285752"/>
          </a:xfrm>
          <a:solidFill>
            <a:schemeClr val="bg2"/>
          </a:solidFill>
        </p:grpSpPr>
        <p:sp>
          <p:nvSpPr>
            <p:cNvPr id="9" name="Flowchart: Decision 8"/>
            <p:cNvSpPr/>
            <p:nvPr/>
          </p:nvSpPr>
          <p:spPr>
            <a:xfrm>
              <a:off x="5750727" y="214296"/>
              <a:ext cx="285752" cy="285752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214678" y="356925"/>
              <a:ext cx="2428892" cy="1680"/>
            </a:xfrm>
            <a:prstGeom prst="line">
              <a:avLst/>
            </a:prstGeom>
            <a:grp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143636" y="357172"/>
              <a:ext cx="2428892" cy="1680"/>
            </a:xfrm>
            <a:prstGeom prst="line">
              <a:avLst/>
            </a:prstGeom>
            <a:grp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214678" y="2786064"/>
            <a:ext cx="5357850" cy="285752"/>
            <a:chOff x="3214678" y="214296"/>
            <a:chExt cx="5357850" cy="285752"/>
          </a:xfrm>
          <a:solidFill>
            <a:schemeClr val="bg2"/>
          </a:solidFill>
        </p:grpSpPr>
        <p:sp>
          <p:nvSpPr>
            <p:cNvPr id="29" name="Flowchart: Decision 28"/>
            <p:cNvSpPr/>
            <p:nvPr/>
          </p:nvSpPr>
          <p:spPr>
            <a:xfrm>
              <a:off x="5750727" y="214296"/>
              <a:ext cx="285752" cy="285752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214678" y="356925"/>
              <a:ext cx="2428892" cy="1680"/>
            </a:xfrm>
            <a:prstGeom prst="line">
              <a:avLst/>
            </a:prstGeom>
            <a:grp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143636" y="357172"/>
              <a:ext cx="2428892" cy="1680"/>
            </a:xfrm>
            <a:prstGeom prst="line">
              <a:avLst/>
            </a:prstGeom>
            <a:grp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32" grpId="0" build="p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643042" y="285734"/>
            <a:ext cx="5357850" cy="714380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4" name="Pentagon 23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Pentagon 24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2" name="Oval 21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8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0" name="Oval 1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28596" y="2322986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elit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ipsum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suscipit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Aenean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libero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vehicula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eget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Etiam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78827" y="292228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PlazaDReg" pitchFamily="34" charset="0"/>
              </a:rPr>
              <a:t>2 </a:t>
            </a:r>
            <a:r>
              <a:rPr lang="en-US" sz="3600" b="1" spc="300" dirty="0" smtClean="0">
                <a:latin typeface="PlazaDReg" pitchFamily="34" charset="0"/>
              </a:rPr>
              <a:t>Column Content</a:t>
            </a:r>
            <a:endParaRPr lang="id-ID" sz="3600" b="1" spc="300" dirty="0">
              <a:latin typeface="PlazaDReg" pitchFamily="34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1500180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1500180"/>
            <a:ext cx="1285852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/>
          <p:cNvSpPr/>
          <p:nvPr/>
        </p:nvSpPr>
        <p:spPr>
          <a:xfrm>
            <a:off x="7858148" y="1500180"/>
            <a:ext cx="1285852" cy="5715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2151</TotalTime>
  <Words>1123</Words>
  <Application>Microsoft Office PowerPoint</Application>
  <PresentationFormat>On-screen Show (16:9)</PresentationFormat>
  <Paragraphs>140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210</cp:revision>
  <dcterms:created xsi:type="dcterms:W3CDTF">2014-03-18T00:47:42Z</dcterms:created>
  <dcterms:modified xsi:type="dcterms:W3CDTF">2014-08-14T04:51:40Z</dcterms:modified>
</cp:coreProperties>
</file>