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9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2" r:id="rId16"/>
    <p:sldId id="273" r:id="rId17"/>
    <p:sldId id="274" r:id="rId18"/>
  </p:sldIdLst>
  <p:sldSz cx="9144000" cy="5143500" type="screen16x9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B500"/>
    <a:srgbClr val="D3513B"/>
    <a:srgbClr val="CA4E44"/>
    <a:srgbClr val="FFC611"/>
    <a:srgbClr val="EF8107"/>
    <a:srgbClr val="E23A0C"/>
    <a:srgbClr val="C44B00"/>
    <a:srgbClr val="D6A300"/>
    <a:srgbClr val="92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 horzBarState="maximized">
    <p:restoredLeft sz="16140" autoAdjust="0"/>
    <p:restoredTop sz="85053" autoAdjust="0"/>
  </p:normalViewPr>
  <p:slideViewPr>
    <p:cSldViewPr>
      <p:cViewPr>
        <p:scale>
          <a:sx n="73" d="100"/>
          <a:sy n="73" d="100"/>
        </p:scale>
        <p:origin x="-1062" y="-50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d-ID"/>
  <c:style val="31"/>
  <c:chart>
    <c:title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Lbls>
            <c:showPercent val="1"/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Percent val="1"/>
        </c:dLbls>
        <c:firstSliceAng val="0"/>
        <c:holeSize val="50"/>
      </c:doughnutChart>
    </c:plotArea>
    <c:legend>
      <c:legendPos val="t"/>
    </c:legend>
    <c:plotVisOnly val="1"/>
  </c:chart>
  <c:txPr>
    <a:bodyPr/>
    <a:lstStyle/>
    <a:p>
      <a:pPr>
        <a:defRPr sz="1800"/>
      </a:pPr>
      <a:endParaRPr lang="id-ID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d-ID"/>
  <c:style val="3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2011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Desain</c:v>
                </c:pt>
                <c:pt idx="1">
                  <c:v>WEB</c:v>
                </c:pt>
                <c:pt idx="2">
                  <c:v>SEO</c:v>
                </c:pt>
                <c:pt idx="3">
                  <c:v>Graphich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2012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Desain</c:v>
                </c:pt>
                <c:pt idx="1">
                  <c:v>WEB</c:v>
                </c:pt>
                <c:pt idx="2">
                  <c:v>SEO</c:v>
                </c:pt>
                <c:pt idx="3">
                  <c:v>Graphich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2013</c:v>
                </c:pt>
              </c:strCache>
            </c:strRef>
          </c:tx>
          <c:spPr>
            <a:gradFill>
              <a:gsLst>
                <a:gs pos="0">
                  <a:srgbClr val="4F81BD">
                    <a:tint val="66000"/>
                    <a:satMod val="160000"/>
                  </a:srgbClr>
                </a:gs>
                <a:gs pos="50000">
                  <a:srgbClr val="4F81BD">
                    <a:tint val="44500"/>
                    <a:satMod val="160000"/>
                  </a:srgbClr>
                </a:gs>
                <a:gs pos="100000">
                  <a:srgbClr val="4F81BD">
                    <a:tint val="23500"/>
                    <a:satMod val="160000"/>
                  </a:srgbClr>
                </a:gs>
              </a:gsLst>
              <a:lin ang="5400000" scaled="0"/>
            </a:gradFill>
          </c:spPr>
          <c:cat>
            <c:strRef>
              <c:f>Sheet1!$A$2:$A$5</c:f>
              <c:strCache>
                <c:ptCount val="4"/>
                <c:pt idx="0">
                  <c:v>Desain</c:v>
                </c:pt>
                <c:pt idx="1">
                  <c:v>WEB</c:v>
                </c:pt>
                <c:pt idx="2">
                  <c:v>SEO</c:v>
                </c:pt>
                <c:pt idx="3">
                  <c:v>Graphich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shape val="box"/>
        <c:axId val="96807552"/>
        <c:axId val="96821632"/>
        <c:axId val="0"/>
      </c:bar3DChart>
      <c:catAx>
        <c:axId val="96807552"/>
        <c:scaling>
          <c:orientation val="minMax"/>
        </c:scaling>
        <c:axPos val="b"/>
        <c:tickLblPos val="nextTo"/>
        <c:crossAx val="96821632"/>
        <c:crosses val="autoZero"/>
        <c:auto val="1"/>
        <c:lblAlgn val="ctr"/>
        <c:lblOffset val="100"/>
      </c:catAx>
      <c:valAx>
        <c:axId val="96821632"/>
        <c:scaling>
          <c:orientation val="minMax"/>
        </c:scaling>
        <c:axPos val="l"/>
        <c:majorGridlines/>
        <c:numFmt formatCode="General" sourceLinked="1"/>
        <c:tickLblPos val="nextTo"/>
        <c:crossAx val="96807552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id-ID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0C84A9-1D3B-4A4E-ABA9-E28FE9B03332}" type="datetimeFigureOut">
              <a:rPr lang="id-ID" smtClean="0"/>
              <a:pPr/>
              <a:t>31/05/2014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2A81D0-3A38-4187-A3AF-19B7AE3D1C59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31/05/2014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31/05/2014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31/05/2014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ellc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28401"/>
            <a:ext cx="7772400" cy="656590"/>
          </a:xfrm>
        </p:spPr>
        <p:txBody>
          <a:bodyPr>
            <a:spAutoFit/>
          </a:bodyPr>
          <a:lstStyle>
            <a:lvl1pPr algn="ctr">
              <a:lnSpc>
                <a:spcPts val="4400"/>
              </a:lnSpc>
              <a:defRPr sz="5400" spc="-150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76000"/>
            <a:ext cx="6400800" cy="220573"/>
          </a:xfrm>
        </p:spPr>
        <p:txBody>
          <a:bodyPr>
            <a:spAutoFit/>
          </a:bodyPr>
          <a:lstStyle>
            <a:lvl1pPr marL="0" indent="0" algn="ctr">
              <a:lnSpc>
                <a:spcPts val="1000"/>
              </a:lnSpc>
              <a:buNone/>
              <a:defRPr sz="1120" b="0" spc="-20" baseline="0">
                <a:solidFill>
                  <a:srgbClr val="4B4B4B"/>
                </a:solidFill>
                <a:latin typeface="Calibri" pitchFamily="34" charset="0"/>
                <a:cs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799867" y="1044001"/>
            <a:ext cx="5544269" cy="284693"/>
          </a:xfrm>
        </p:spPr>
        <p:txBody>
          <a:bodyPr>
            <a:spAutoFit/>
          </a:bodyPr>
          <a:lstStyle>
            <a:lvl1pPr algn="ctr">
              <a:lnSpc>
                <a:spcPts val="1500"/>
              </a:lnSpc>
              <a:defRPr sz="1600" spc="-50" baseline="0">
                <a:latin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46400" y="4737601"/>
            <a:ext cx="4176464" cy="233397"/>
          </a:xfrm>
        </p:spPr>
        <p:txBody>
          <a:bodyPr wrap="square">
            <a:spAutoFit/>
          </a:bodyPr>
          <a:lstStyle>
            <a:lvl1pPr>
              <a:lnSpc>
                <a:spcPts val="1100"/>
              </a:lnSpc>
              <a:defRPr sz="1300" kern="1200" spc="-40" baseline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7200" y="4849201"/>
            <a:ext cx="4103688" cy="182101"/>
          </a:xfrm>
        </p:spPr>
        <p:txBody>
          <a:bodyPr>
            <a:spAutoFit/>
          </a:bodyPr>
          <a:lstStyle>
            <a:lvl1pPr>
              <a:lnSpc>
                <a:spcPts val="700"/>
              </a:lnSpc>
              <a:defRPr sz="600" b="1" cap="none" spc="-10" baseline="0">
                <a:solidFill>
                  <a:srgbClr val="64646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5357056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31/05/2014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31/05/2014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31/05/2014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31/05/2014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31/05/2014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31/05/2014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31/05/2014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31/05/2014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5ED45-512F-4256-837E-0A0D8C31DD3B}" type="datetimeFigureOut">
              <a:rPr lang="id-ID" smtClean="0"/>
              <a:pPr/>
              <a:t>31/05/2014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 flipH="1" flipV="1">
            <a:off x="-3" y="3214692"/>
            <a:ext cx="2786052" cy="1178727"/>
            <a:chOff x="1472254" y="2714620"/>
            <a:chExt cx="7671752" cy="1857388"/>
          </a:xfrm>
          <a:solidFill>
            <a:srgbClr val="FFC000"/>
          </a:solidFill>
        </p:grpSpPr>
        <p:sp>
          <p:nvSpPr>
            <p:cNvPr id="16" name="Rectangle 15"/>
            <p:cNvSpPr/>
            <p:nvPr/>
          </p:nvSpPr>
          <p:spPr>
            <a:xfrm>
              <a:off x="2857489" y="2714620"/>
              <a:ext cx="6286512" cy="100013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472254" y="3714752"/>
              <a:ext cx="7671752" cy="8572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357422" y="3214692"/>
            <a:ext cx="6786578" cy="1178727"/>
            <a:chOff x="2357422" y="2714620"/>
            <a:chExt cx="6786578" cy="1857388"/>
          </a:xfrm>
          <a:solidFill>
            <a:schemeClr val="bg1">
              <a:lumMod val="75000"/>
            </a:schemeClr>
          </a:solidFill>
        </p:grpSpPr>
        <p:sp>
          <p:nvSpPr>
            <p:cNvPr id="19" name="Rectangle 18"/>
            <p:cNvSpPr/>
            <p:nvPr/>
          </p:nvSpPr>
          <p:spPr>
            <a:xfrm>
              <a:off x="2857488" y="2714620"/>
              <a:ext cx="6286512" cy="92869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357422" y="3643314"/>
              <a:ext cx="6786578" cy="92869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86116" y="3214692"/>
            <a:ext cx="3143272" cy="1220847"/>
          </a:xfrm>
        </p:spPr>
        <p:txBody>
          <a:bodyPr/>
          <a:lstStyle/>
          <a:p>
            <a:pPr algn="l"/>
            <a:r>
              <a:rPr lang="es-ES" sz="3600" spc="0" dirty="0" err="1" smtClean="0">
                <a:solidFill>
                  <a:schemeClr val="accent6">
                    <a:lumMod val="75000"/>
                  </a:schemeClr>
                </a:solidFill>
                <a:latin typeface="Bebas Neue" pitchFamily="34" charset="0"/>
              </a:rPr>
              <a:t>Welcome</a:t>
            </a:r>
            <a:r>
              <a:rPr lang="es-ES" sz="3600" spc="0" dirty="0" smtClean="0">
                <a:solidFill>
                  <a:schemeClr val="accent6">
                    <a:lumMod val="75000"/>
                  </a:schemeClr>
                </a:solidFill>
                <a:latin typeface="Bebas Neue" pitchFamily="34" charset="0"/>
              </a:rPr>
              <a:t> </a:t>
            </a:r>
            <a:r>
              <a:rPr lang="es-ES" sz="3600" spc="0" dirty="0" err="1" smtClean="0">
                <a:solidFill>
                  <a:schemeClr val="accent6">
                    <a:lumMod val="75000"/>
                  </a:schemeClr>
                </a:solidFill>
                <a:latin typeface="Bebas Neue" pitchFamily="34" charset="0"/>
              </a:rPr>
              <a:t>To</a:t>
            </a:r>
            <a:r>
              <a:rPr lang="id-ID" sz="3600" spc="0" dirty="0" smtClean="0">
                <a:solidFill>
                  <a:srgbClr val="FFFF00"/>
                </a:solidFill>
                <a:latin typeface="Bebas Neue" pitchFamily="34" charset="0"/>
              </a:rPr>
              <a:t/>
            </a:r>
            <a:br>
              <a:rPr lang="id-ID" sz="3600" spc="0" dirty="0" smtClean="0">
                <a:solidFill>
                  <a:srgbClr val="FFFF00"/>
                </a:solidFill>
                <a:latin typeface="Bebas Neue" pitchFamily="34" charset="0"/>
              </a:rPr>
            </a:br>
            <a:r>
              <a:rPr lang="es-ES" sz="3600" spc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ebas Neue" pitchFamily="34" charset="0"/>
              </a:rPr>
              <a:t> My </a:t>
            </a:r>
            <a:r>
              <a:rPr lang="es-ES" sz="3600" spc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Bebas Neue" pitchFamily="34" charset="0"/>
              </a:rPr>
              <a:t>Presentation</a:t>
            </a:r>
            <a:endParaRPr lang="en-US" sz="3600" spc="0" dirty="0">
              <a:solidFill>
                <a:schemeClr val="tx1">
                  <a:lumMod val="75000"/>
                  <a:lumOff val="25000"/>
                </a:schemeClr>
              </a:solidFill>
              <a:latin typeface="Bebas Neue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714348" y="3357568"/>
            <a:ext cx="1428760" cy="1015663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ts val="3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d-ID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ebas Neue" pitchFamily="34" charset="0"/>
                <a:ea typeface="+mj-ea"/>
                <a:cs typeface="+mj-cs"/>
              </a:rPr>
              <a:t>company</a:t>
            </a:r>
            <a:r>
              <a:rPr kumimoji="0" lang="id-ID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ebas Neue" pitchFamily="34" charset="0"/>
                <a:ea typeface="+mj-ea"/>
                <a:cs typeface="+mj-cs"/>
              </a:rPr>
              <a:t/>
            </a:r>
            <a:br>
              <a:rPr kumimoji="0" lang="id-ID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ebas Neue" pitchFamily="34" charset="0"/>
                <a:ea typeface="+mj-ea"/>
                <a:cs typeface="+mj-cs"/>
              </a:rPr>
            </a:b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ebas Neue" pitchFamily="34" charset="0"/>
                <a:ea typeface="+mj-ea"/>
                <a:cs typeface="+mj-cs"/>
              </a:rPr>
              <a:t> </a:t>
            </a:r>
            <a:r>
              <a:rPr lang="id-ID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ebas Neue" pitchFamily="34" charset="0"/>
                <a:ea typeface="+mj-ea"/>
                <a:cs typeface="+mj-cs"/>
              </a:rPr>
              <a:t>name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Bebas Neue" pitchFamily="34" charset="0"/>
              <a:ea typeface="+mj-ea"/>
              <a:cs typeface="+mj-cs"/>
            </a:endParaRPr>
          </a:p>
        </p:txBody>
      </p:sp>
      <p:pic>
        <p:nvPicPr>
          <p:cNvPr id="11" name="Picture 2" descr="L:\ELITEGraphicsToolkit.com(Utk Menjual Ulang PLR graphics - Kayak MarketersGraphics.net)\_ELITE Presentation Toolkit\DESIGN\logo_dark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24" y="71438"/>
            <a:ext cx="2571753" cy="32146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42801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96502"/>
            <a:ext cx="9144000" cy="380407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TextBox 10"/>
          <p:cNvSpPr txBox="1"/>
          <p:nvPr/>
        </p:nvSpPr>
        <p:spPr>
          <a:xfrm>
            <a:off x="428596" y="1803792"/>
            <a:ext cx="8143932" cy="2462213"/>
          </a:xfrm>
          <a:prstGeom prst="rect">
            <a:avLst/>
          </a:prstGeom>
          <a:noFill/>
        </p:spPr>
        <p:txBody>
          <a:bodyPr wrap="square" numCol="3" spcCol="360000" rtlCol="0">
            <a:spAutoFit/>
          </a:bodyPr>
          <a:lstStyle/>
          <a:p>
            <a:pPr lvl="0">
              <a:defRPr/>
            </a:pP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Nullam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orci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tellus.Nunc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sed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tellus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quam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defRPr/>
            </a:pP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Duis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quam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augue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malesuada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convallis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nec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faucibus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sapien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quis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interdum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Suspendisse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magna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justo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  <a:p>
            <a:pPr lvl="0">
              <a:defRPr/>
            </a:pP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defRPr/>
            </a:pP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Nunc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id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diam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dui.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Vivamus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non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orci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mauris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Nunc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cursus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libero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velit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tempor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nunc.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Nulla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facilisi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Etiam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faucibus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leo. </a:t>
            </a:r>
            <a:endParaRPr lang="es-ES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defRPr/>
            </a:pPr>
            <a:endParaRPr lang="es-E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defRPr/>
            </a:pPr>
            <a:r>
              <a:rPr lang="es-E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Vivamus</a:t>
            </a:r>
            <a:r>
              <a:rPr lang="es-E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vulputate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dui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blandit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ante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semper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eu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commodo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felis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tincidunt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s-E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Nulla</a:t>
            </a:r>
            <a:r>
              <a:rPr lang="es-E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nec</a:t>
            </a:r>
            <a:r>
              <a:rPr lang="es-E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s-E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nec</a:t>
            </a:r>
            <a:r>
              <a:rPr lang="es-E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ipsum</a:t>
            </a:r>
            <a:r>
              <a:rPr lang="es-E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suscipit</a:t>
            </a:r>
            <a:r>
              <a:rPr lang="es-E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tempor</a:t>
            </a:r>
            <a:r>
              <a:rPr lang="es-E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  <a:p>
            <a:pPr lvl="0">
              <a:defRPr/>
            </a:pPr>
            <a:endParaRPr lang="es-E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defRPr/>
            </a:pP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Aenean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libero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odio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vehicula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ut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accumsan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lvl="0">
              <a:defRPr/>
            </a:pP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Malesuada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convallis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nec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faucibus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sapien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quis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interdum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defRPr/>
            </a:pP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defRPr/>
            </a:pP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Suspendisse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magna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justo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faucibus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sapien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quis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interdum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Suspendisse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magna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justo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8596" y="1000114"/>
            <a:ext cx="82153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 of classical Latin literature from 45 BC.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Signika Negative" pitchFamily="2" charset="0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75008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/>
          <p:cNvSpPr/>
          <p:nvPr/>
        </p:nvSpPr>
        <p:spPr>
          <a:xfrm>
            <a:off x="2428860" y="0"/>
            <a:ext cx="4286280" cy="750081"/>
          </a:xfrm>
          <a:prstGeom prst="rect">
            <a:avLst/>
          </a:prstGeom>
          <a:solidFill>
            <a:schemeClr val="accent6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/>
          <p:cNvSpPr/>
          <p:nvPr/>
        </p:nvSpPr>
        <p:spPr>
          <a:xfrm>
            <a:off x="2428860" y="-18"/>
            <a:ext cx="42862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4400" dirty="0" smtClean="0">
                <a:solidFill>
                  <a:schemeClr val="bg1"/>
                </a:solidFill>
                <a:latin typeface="Bebas Neue" pitchFamily="34" charset="0"/>
              </a:rPr>
              <a:t>3</a:t>
            </a:r>
            <a:r>
              <a:rPr lang="en-US" sz="4400" dirty="0" smtClean="0">
                <a:solidFill>
                  <a:schemeClr val="bg1"/>
                </a:solidFill>
                <a:latin typeface="Bebas Neue" pitchFamily="34" charset="0"/>
              </a:rPr>
              <a:t> Column </a:t>
            </a:r>
            <a:r>
              <a:rPr lang="en-US" sz="4400" dirty="0" smtClean="0">
                <a:latin typeface="Bebas Neue" pitchFamily="34" charset="0"/>
              </a:rPr>
              <a:t>Content</a:t>
            </a:r>
            <a:endParaRPr lang="id-ID" sz="4400" dirty="0">
              <a:latin typeface="Bebas Neu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/>
      <p:bldP spid="4" grpId="0"/>
      <p:bldP spid="13" grpId="0" animBg="1"/>
      <p:bldP spid="14" grpId="0" animBg="1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00364" y="857238"/>
            <a:ext cx="6143636" cy="428626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/>
          <p:cNvSpPr/>
          <p:nvPr/>
        </p:nvSpPr>
        <p:spPr>
          <a:xfrm>
            <a:off x="0" y="857238"/>
            <a:ext cx="3071802" cy="428626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9701" name="Rectangle 14"/>
          <p:cNvSpPr>
            <a:spLocks noChangeArrowheads="1"/>
          </p:cNvSpPr>
          <p:nvPr/>
        </p:nvSpPr>
        <p:spPr bwMode="auto">
          <a:xfrm>
            <a:off x="142844" y="2416519"/>
            <a:ext cx="2714644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err="1">
                <a:latin typeface="+mj-lt"/>
              </a:rPr>
              <a:t>Aomnis</a:t>
            </a:r>
            <a:r>
              <a:rPr lang="en-US" sz="1200" dirty="0">
                <a:latin typeface="+mj-lt"/>
              </a:rPr>
              <a:t> </a:t>
            </a:r>
            <a:r>
              <a:rPr lang="en-US" sz="1200" dirty="0" err="1">
                <a:latin typeface="+mj-lt"/>
              </a:rPr>
              <a:t>iste</a:t>
            </a:r>
            <a:r>
              <a:rPr lang="en-US" sz="1200" dirty="0">
                <a:latin typeface="+mj-lt"/>
              </a:rPr>
              <a:t> </a:t>
            </a:r>
            <a:r>
              <a:rPr lang="en-US" sz="1200" dirty="0" err="1">
                <a:latin typeface="+mj-lt"/>
              </a:rPr>
              <a:t>natus</a:t>
            </a:r>
            <a:r>
              <a:rPr lang="en-US" sz="1200" dirty="0">
                <a:latin typeface="+mj-lt"/>
              </a:rPr>
              <a:t> error sit </a:t>
            </a:r>
            <a:r>
              <a:rPr lang="en-US" sz="1200" dirty="0" err="1">
                <a:latin typeface="+mj-lt"/>
              </a:rPr>
              <a:t>voluptatem</a:t>
            </a:r>
            <a:r>
              <a:rPr lang="en-US" sz="1200" dirty="0">
                <a:latin typeface="+mj-lt"/>
              </a:rPr>
              <a:t> </a:t>
            </a:r>
            <a:r>
              <a:rPr lang="en-US" sz="1200" dirty="0" err="1">
                <a:latin typeface="+mj-lt"/>
              </a:rPr>
              <a:t>accusantium</a:t>
            </a:r>
            <a:r>
              <a:rPr lang="en-US" sz="1200" dirty="0">
                <a:latin typeface="+mj-lt"/>
              </a:rPr>
              <a:t> </a:t>
            </a:r>
            <a:r>
              <a:rPr lang="en-US" sz="1200" dirty="0" err="1">
                <a:latin typeface="+mj-lt"/>
              </a:rPr>
              <a:t>doloremque</a:t>
            </a:r>
            <a:r>
              <a:rPr lang="en-US" sz="1200" dirty="0">
                <a:latin typeface="+mj-lt"/>
              </a:rPr>
              <a:t> </a:t>
            </a:r>
            <a:r>
              <a:rPr lang="en-US" sz="1200" dirty="0" err="1" smtClean="0">
                <a:latin typeface="+mj-lt"/>
              </a:rPr>
              <a:t>laudantium</a:t>
            </a:r>
            <a:r>
              <a:rPr lang="en-US" sz="1200" dirty="0" smtClean="0">
                <a:latin typeface="+mj-lt"/>
              </a:rPr>
              <a:t>.</a:t>
            </a:r>
          </a:p>
          <a:p>
            <a:endParaRPr lang="en-US" sz="1200" dirty="0">
              <a:latin typeface="+mj-lt"/>
            </a:endParaRPr>
          </a:p>
          <a:p>
            <a:r>
              <a:rPr lang="en-US" sz="1200" dirty="0" err="1" smtClean="0">
                <a:latin typeface="+mj-lt"/>
              </a:rPr>
              <a:t>Totam</a:t>
            </a:r>
            <a:r>
              <a:rPr lang="en-US" sz="1200" dirty="0" smtClean="0">
                <a:latin typeface="+mj-lt"/>
              </a:rPr>
              <a:t> </a:t>
            </a:r>
            <a:r>
              <a:rPr lang="en-US" sz="1200" dirty="0" err="1">
                <a:latin typeface="+mj-lt"/>
              </a:rPr>
              <a:t>rem</a:t>
            </a:r>
            <a:r>
              <a:rPr lang="en-US" sz="1200" dirty="0">
                <a:latin typeface="+mj-lt"/>
              </a:rPr>
              <a:t> </a:t>
            </a:r>
            <a:r>
              <a:rPr lang="en-US" sz="1200" dirty="0" err="1">
                <a:latin typeface="+mj-lt"/>
              </a:rPr>
              <a:t>aperiam</a:t>
            </a:r>
            <a:r>
              <a:rPr lang="en-US" sz="1200" dirty="0">
                <a:latin typeface="+mj-lt"/>
              </a:rPr>
              <a:t>, </a:t>
            </a:r>
            <a:r>
              <a:rPr lang="en-US" sz="1200" dirty="0" err="1">
                <a:latin typeface="+mj-lt"/>
              </a:rPr>
              <a:t>eaque</a:t>
            </a:r>
            <a:r>
              <a:rPr lang="en-US" sz="1200" dirty="0">
                <a:latin typeface="+mj-lt"/>
              </a:rPr>
              <a:t> </a:t>
            </a:r>
            <a:r>
              <a:rPr lang="en-US" sz="1200" dirty="0" err="1">
                <a:latin typeface="+mj-lt"/>
              </a:rPr>
              <a:t>ipsa</a:t>
            </a:r>
            <a:r>
              <a:rPr lang="en-US" sz="1200" dirty="0">
                <a:latin typeface="+mj-lt"/>
              </a:rPr>
              <a:t> quae </a:t>
            </a:r>
            <a:r>
              <a:rPr lang="en-US" sz="1200" dirty="0" err="1">
                <a:latin typeface="+mj-lt"/>
              </a:rPr>
              <a:t>ab</a:t>
            </a:r>
            <a:r>
              <a:rPr lang="en-US" sz="1200" dirty="0">
                <a:latin typeface="+mj-lt"/>
              </a:rPr>
              <a:t> </a:t>
            </a:r>
            <a:r>
              <a:rPr lang="en-US" sz="1200" dirty="0" err="1">
                <a:latin typeface="+mj-lt"/>
              </a:rPr>
              <a:t>illo</a:t>
            </a:r>
            <a:r>
              <a:rPr lang="en-US" sz="1200" dirty="0">
                <a:latin typeface="+mj-lt"/>
              </a:rPr>
              <a:t> </a:t>
            </a:r>
            <a:r>
              <a:rPr lang="en-US" sz="1200" dirty="0" err="1">
                <a:latin typeface="+mj-lt"/>
              </a:rPr>
              <a:t>inventore</a:t>
            </a:r>
            <a:r>
              <a:rPr lang="en-US" sz="1200" dirty="0">
                <a:latin typeface="+mj-lt"/>
              </a:rPr>
              <a:t> </a:t>
            </a:r>
            <a:r>
              <a:rPr lang="en-US" sz="1200" dirty="0" err="1">
                <a:latin typeface="+mj-lt"/>
              </a:rPr>
              <a:t>veritatis</a:t>
            </a:r>
            <a:r>
              <a:rPr lang="en-US" sz="1200" dirty="0">
                <a:latin typeface="+mj-lt"/>
              </a:rPr>
              <a:t> et quasi </a:t>
            </a:r>
            <a:r>
              <a:rPr lang="en-US" sz="1200" dirty="0" err="1">
                <a:latin typeface="+mj-lt"/>
              </a:rPr>
              <a:t>architecto</a:t>
            </a:r>
            <a:r>
              <a:rPr lang="en-US" sz="1200" dirty="0">
                <a:latin typeface="+mj-lt"/>
              </a:rPr>
              <a:t> </a:t>
            </a:r>
            <a:r>
              <a:rPr lang="en-US" sz="1200" dirty="0" err="1">
                <a:latin typeface="+mj-lt"/>
              </a:rPr>
              <a:t>beatae</a:t>
            </a:r>
            <a:r>
              <a:rPr lang="en-US" sz="1200" dirty="0">
                <a:latin typeface="+mj-lt"/>
              </a:rPr>
              <a:t> vitae dicta </a:t>
            </a:r>
            <a:r>
              <a:rPr lang="en-US" sz="1200" dirty="0" err="1">
                <a:latin typeface="+mj-lt"/>
              </a:rPr>
              <a:t>sunt</a:t>
            </a:r>
            <a:r>
              <a:rPr lang="en-US" sz="1200" dirty="0">
                <a:latin typeface="+mj-lt"/>
              </a:rPr>
              <a:t> </a:t>
            </a:r>
            <a:r>
              <a:rPr lang="en-US" sz="1200" dirty="0" err="1">
                <a:latin typeface="+mj-lt"/>
              </a:rPr>
              <a:t>explicabo</a:t>
            </a:r>
            <a:r>
              <a:rPr lang="en-US" sz="1200" dirty="0">
                <a:latin typeface="+mj-lt"/>
              </a:rPr>
              <a:t>. </a:t>
            </a:r>
            <a:endParaRPr lang="en-US" sz="1200" dirty="0" smtClean="0">
              <a:latin typeface="+mj-lt"/>
            </a:endParaRPr>
          </a:p>
          <a:p>
            <a:endParaRPr lang="en-US" sz="1200" dirty="0" smtClean="0">
              <a:latin typeface="+mj-lt"/>
            </a:endParaRPr>
          </a:p>
          <a:p>
            <a:r>
              <a:rPr lang="en-US" sz="1200" dirty="0" err="1" smtClean="0"/>
              <a:t>Eaque</a:t>
            </a:r>
            <a:r>
              <a:rPr lang="en-US" sz="1200" dirty="0" smtClean="0"/>
              <a:t> </a:t>
            </a:r>
            <a:r>
              <a:rPr lang="en-US" sz="1200" dirty="0" err="1"/>
              <a:t>ipsa</a:t>
            </a:r>
            <a:r>
              <a:rPr lang="en-US" sz="1200" dirty="0"/>
              <a:t> quae </a:t>
            </a:r>
            <a:r>
              <a:rPr lang="en-US" sz="1200" dirty="0" err="1"/>
              <a:t>ab</a:t>
            </a:r>
            <a:r>
              <a:rPr lang="en-US" sz="1200" dirty="0"/>
              <a:t> </a:t>
            </a:r>
            <a:r>
              <a:rPr lang="en-US" sz="1200" dirty="0" err="1"/>
              <a:t>illo</a:t>
            </a:r>
            <a:r>
              <a:rPr lang="en-US" sz="1200" dirty="0"/>
              <a:t> </a:t>
            </a:r>
            <a:r>
              <a:rPr lang="en-US" sz="1200" dirty="0" err="1"/>
              <a:t>inventore</a:t>
            </a:r>
            <a:r>
              <a:rPr lang="en-US" sz="1200" dirty="0"/>
              <a:t> </a:t>
            </a:r>
            <a:r>
              <a:rPr lang="en-US" sz="1200" dirty="0" err="1"/>
              <a:t>veritatis</a:t>
            </a:r>
            <a:r>
              <a:rPr lang="en-US" sz="1200" dirty="0"/>
              <a:t> et quasi </a:t>
            </a:r>
            <a:r>
              <a:rPr lang="en-US" sz="1200" dirty="0" err="1"/>
              <a:t>architecto</a:t>
            </a:r>
            <a:r>
              <a:rPr lang="en-US" sz="1200" dirty="0"/>
              <a:t> </a:t>
            </a:r>
            <a:r>
              <a:rPr lang="en-US" sz="1200" dirty="0" err="1"/>
              <a:t>beatae</a:t>
            </a:r>
            <a:r>
              <a:rPr lang="en-US" sz="1200" dirty="0"/>
              <a:t> vitae dicta </a:t>
            </a:r>
            <a:r>
              <a:rPr lang="en-US" sz="1200" dirty="0" err="1"/>
              <a:t>sunt</a:t>
            </a:r>
            <a:r>
              <a:rPr lang="en-US" sz="1200" dirty="0"/>
              <a:t> </a:t>
            </a:r>
            <a:r>
              <a:rPr lang="en-US" sz="1200" dirty="0" err="1"/>
              <a:t>explicabo</a:t>
            </a:r>
            <a:r>
              <a:rPr lang="en-US" sz="1200" dirty="0"/>
              <a:t>. </a:t>
            </a:r>
            <a:endParaRPr lang="bg-BG" sz="1200" dirty="0"/>
          </a:p>
          <a:p>
            <a:endParaRPr lang="bg-BG" sz="1200" dirty="0"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0" y="1071552"/>
            <a:ext cx="2643174" cy="92869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Rectangle 15"/>
          <p:cNvSpPr/>
          <p:nvPr/>
        </p:nvSpPr>
        <p:spPr>
          <a:xfrm>
            <a:off x="142845" y="1144825"/>
            <a:ext cx="231301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Century Gothic" pitchFamily="34" charset="0"/>
                <a:cs typeface="Arial" charset="0"/>
              </a:rPr>
              <a:t>SHORT </a:t>
            </a:r>
            <a:r>
              <a:rPr lang="en-US" sz="2400" dirty="0" smtClean="0">
                <a:solidFill>
                  <a:schemeClr val="bg1"/>
                </a:solidFill>
                <a:latin typeface="Century Gothic" pitchFamily="34" charset="0"/>
                <a:cs typeface="Arial" charset="0"/>
              </a:rPr>
              <a:t>DESCRIPTION</a:t>
            </a:r>
            <a:endParaRPr lang="bg-BG" sz="2400" dirty="0">
              <a:solidFill>
                <a:schemeClr val="bg1"/>
              </a:solidFill>
              <a:latin typeface="Century Gothic" pitchFamily="34" charset="0"/>
              <a:cs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28926" y="142858"/>
            <a:ext cx="4000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Bebas Neue" pitchFamily="34" charset="0"/>
                <a:ea typeface="Franchise" pitchFamily="49" charset="0"/>
              </a:rPr>
              <a:t>Observation </a:t>
            </a:r>
            <a:r>
              <a:rPr lang="en-US" sz="4000" dirty="0" smtClean="0">
                <a:solidFill>
                  <a:srgbClr val="FFC000"/>
                </a:solidFill>
                <a:latin typeface="Bebas Neue" pitchFamily="34" charset="0"/>
                <a:ea typeface="Franchise" pitchFamily="49" charset="0"/>
              </a:rPr>
              <a:t>Chart</a:t>
            </a:r>
          </a:p>
          <a:p>
            <a:endParaRPr lang="id-ID" sz="4000" dirty="0"/>
          </a:p>
        </p:txBody>
      </p:sp>
      <p:graphicFrame>
        <p:nvGraphicFramePr>
          <p:cNvPr id="21" name="Chart 20"/>
          <p:cNvGraphicFramePr/>
          <p:nvPr/>
        </p:nvGraphicFramePr>
        <p:xfrm>
          <a:off x="3048000" y="1232288"/>
          <a:ext cx="6096000" cy="34290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  <p:bldP spid="29701" grpId="0"/>
      <p:bldP spid="18" grpId="0" animBg="1"/>
      <p:bldP spid="16" grpId="0"/>
      <p:bldP spid="12" grpId="0"/>
      <p:bldGraphic spid="21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96502"/>
            <a:ext cx="9144000" cy="380407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8" name="Rectangle 17"/>
          <p:cNvSpPr/>
          <p:nvPr/>
        </p:nvSpPr>
        <p:spPr>
          <a:xfrm>
            <a:off x="0" y="4286262"/>
            <a:ext cx="3000364" cy="8572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7" name="Rectangle 16"/>
          <p:cNvSpPr/>
          <p:nvPr/>
        </p:nvSpPr>
        <p:spPr>
          <a:xfrm>
            <a:off x="3000364" y="4286262"/>
            <a:ext cx="6143636" cy="85723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TextBox 20"/>
          <p:cNvSpPr txBox="1"/>
          <p:nvPr/>
        </p:nvSpPr>
        <p:spPr bwMode="auto">
          <a:xfrm>
            <a:off x="357158" y="4312521"/>
            <a:ext cx="245256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bg1"/>
                </a:solidFill>
                <a:latin typeface="Century Gothic" pitchFamily="34" charset="0"/>
              </a:rPr>
              <a:t>OBSERVATION</a:t>
            </a:r>
            <a:r>
              <a:rPr lang="en-US" sz="2400" b="1" dirty="0" smtClean="0">
                <a:solidFill>
                  <a:schemeClr val="bg1"/>
                </a:solidFill>
                <a:latin typeface="Century Gothic" pitchFamily="34" charset="0"/>
              </a:rPr>
              <a:t> TITTLE</a:t>
            </a:r>
            <a:endParaRPr lang="en-CA" sz="2400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14678" y="4425749"/>
            <a:ext cx="50720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latin typeface="+mn-lt"/>
                <a:cs typeface="+mn-cs"/>
              </a:rPr>
              <a:t>Lorem Ipsum </a:t>
            </a:r>
            <a:r>
              <a:rPr lang="en-US" sz="1200" dirty="0">
                <a:latin typeface="+mn-lt"/>
                <a:cs typeface="+mn-cs"/>
              </a:rPr>
              <a:t>has been the industry's standard dummy text ever since the </a:t>
            </a:r>
            <a:r>
              <a:rPr lang="en-US" sz="1200" dirty="0" smtClean="0">
                <a:latin typeface="+mn-lt"/>
                <a:cs typeface="+mn-cs"/>
              </a:rPr>
              <a:t>45 BC, </a:t>
            </a:r>
            <a:r>
              <a:rPr lang="en-US" sz="1200" dirty="0">
                <a:latin typeface="+mn-lt"/>
                <a:cs typeface="+mn-cs"/>
              </a:rPr>
              <a:t>when an unknown printer took a galley of type and scrambled it to make a type specimen book of type and scrambled it to make a </a:t>
            </a:r>
            <a:r>
              <a:rPr lang="en-US" sz="1200" dirty="0" smtClean="0">
                <a:latin typeface="+mn-lt"/>
                <a:cs typeface="+mn-cs"/>
              </a:rPr>
              <a:t>specimen </a:t>
            </a:r>
            <a:r>
              <a:rPr lang="en-US" sz="1200" dirty="0">
                <a:latin typeface="+mn-lt"/>
                <a:cs typeface="+mn-cs"/>
              </a:rPr>
              <a:t>book.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714612" y="-18"/>
            <a:ext cx="40005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Bebas Neue" pitchFamily="34" charset="0"/>
                <a:ea typeface="Franchise" pitchFamily="49" charset="0"/>
              </a:rPr>
              <a:t>Observation </a:t>
            </a:r>
            <a:r>
              <a:rPr lang="en-US" sz="4400" dirty="0" smtClean="0">
                <a:solidFill>
                  <a:srgbClr val="FFC000"/>
                </a:solidFill>
                <a:latin typeface="Bebas Neue" pitchFamily="34" charset="0"/>
                <a:ea typeface="Franchise" pitchFamily="49" charset="0"/>
              </a:rPr>
              <a:t>Chart</a:t>
            </a:r>
          </a:p>
          <a:p>
            <a:endParaRPr lang="id-ID" sz="4400" dirty="0"/>
          </a:p>
        </p:txBody>
      </p:sp>
      <p:graphicFrame>
        <p:nvGraphicFramePr>
          <p:cNvPr id="11" name="Chart 10"/>
          <p:cNvGraphicFramePr/>
          <p:nvPr/>
        </p:nvGraphicFramePr>
        <p:xfrm>
          <a:off x="1071538" y="1017974"/>
          <a:ext cx="7024694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8" grpId="0" animBg="1"/>
      <p:bldP spid="17" grpId="0" animBg="1"/>
      <p:bldP spid="21" grpId="0"/>
      <p:bldP spid="19" grpId="0"/>
      <p:bldP spid="10" grpId="0"/>
      <p:bldGraphic spid="11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Rectangle 90"/>
          <p:cNvSpPr/>
          <p:nvPr/>
        </p:nvSpPr>
        <p:spPr>
          <a:xfrm>
            <a:off x="0" y="0"/>
            <a:ext cx="9144000" cy="75008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2" name="Rectangle 91"/>
          <p:cNvSpPr/>
          <p:nvPr/>
        </p:nvSpPr>
        <p:spPr>
          <a:xfrm>
            <a:off x="2428860" y="0"/>
            <a:ext cx="4286280" cy="750081"/>
          </a:xfrm>
          <a:prstGeom prst="rect">
            <a:avLst/>
          </a:prstGeom>
          <a:solidFill>
            <a:schemeClr val="accent6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6" name="Rectangle 85"/>
          <p:cNvSpPr/>
          <p:nvPr/>
        </p:nvSpPr>
        <p:spPr>
          <a:xfrm>
            <a:off x="0" y="4018369"/>
            <a:ext cx="9144000" cy="112513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7" name="Oval 86"/>
          <p:cNvSpPr/>
          <p:nvPr/>
        </p:nvSpPr>
        <p:spPr>
          <a:xfrm>
            <a:off x="1000100" y="3714758"/>
            <a:ext cx="500066" cy="464347"/>
          </a:xfrm>
          <a:prstGeom prst="ellipse">
            <a:avLst/>
          </a:prstGeom>
          <a:solidFill>
            <a:schemeClr val="accent1"/>
          </a:soli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1</a:t>
            </a:r>
            <a:endParaRPr lang="id-ID" dirty="0"/>
          </a:p>
        </p:txBody>
      </p:sp>
      <p:sp>
        <p:nvSpPr>
          <p:cNvPr id="88" name="Oval 87"/>
          <p:cNvSpPr/>
          <p:nvPr/>
        </p:nvSpPr>
        <p:spPr>
          <a:xfrm>
            <a:off x="7715272" y="3714758"/>
            <a:ext cx="500066" cy="464347"/>
          </a:xfrm>
          <a:prstGeom prst="ellipse">
            <a:avLst/>
          </a:prstGeom>
          <a:solidFill>
            <a:schemeClr val="accent1"/>
          </a:soli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4</a:t>
            </a:r>
            <a:endParaRPr lang="id-ID" dirty="0"/>
          </a:p>
        </p:txBody>
      </p:sp>
      <p:sp>
        <p:nvSpPr>
          <p:cNvPr id="89" name="Oval 88"/>
          <p:cNvSpPr/>
          <p:nvPr/>
        </p:nvSpPr>
        <p:spPr>
          <a:xfrm>
            <a:off x="5572132" y="3714758"/>
            <a:ext cx="500066" cy="464347"/>
          </a:xfrm>
          <a:prstGeom prst="ellipse">
            <a:avLst/>
          </a:prstGeom>
          <a:solidFill>
            <a:schemeClr val="accent1"/>
          </a:soli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3</a:t>
            </a:r>
            <a:endParaRPr lang="id-ID" dirty="0"/>
          </a:p>
        </p:txBody>
      </p:sp>
      <p:sp>
        <p:nvSpPr>
          <p:cNvPr id="90" name="Oval 89"/>
          <p:cNvSpPr/>
          <p:nvPr/>
        </p:nvSpPr>
        <p:spPr>
          <a:xfrm>
            <a:off x="3214678" y="3714758"/>
            <a:ext cx="500066" cy="464347"/>
          </a:xfrm>
          <a:prstGeom prst="ellipse">
            <a:avLst/>
          </a:prstGeom>
          <a:solidFill>
            <a:schemeClr val="accent1"/>
          </a:soli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2</a:t>
            </a:r>
            <a:endParaRPr lang="id-ID" dirty="0"/>
          </a:p>
        </p:txBody>
      </p:sp>
      <p:sp>
        <p:nvSpPr>
          <p:cNvPr id="19" name="TextBox 18"/>
          <p:cNvSpPr txBox="1"/>
          <p:nvPr/>
        </p:nvSpPr>
        <p:spPr bwMode="auto">
          <a:xfrm>
            <a:off x="571473" y="4339841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+mj-lt"/>
                <a:cs typeface="+mn-cs"/>
              </a:rPr>
              <a:t>Lorem Ipsum </a:t>
            </a:r>
            <a:r>
              <a:rPr lang="en-US" sz="1100" dirty="0">
                <a:solidFill>
                  <a:schemeClr val="bg1"/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23" name="TextBox 22"/>
          <p:cNvSpPr txBox="1"/>
          <p:nvPr/>
        </p:nvSpPr>
        <p:spPr bwMode="auto">
          <a:xfrm>
            <a:off x="2714613" y="4339841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+mj-lt"/>
                <a:cs typeface="+mn-cs"/>
              </a:rPr>
              <a:t>Lorem Ipsum </a:t>
            </a:r>
            <a:r>
              <a:rPr lang="en-US" sz="1100" dirty="0">
                <a:solidFill>
                  <a:schemeClr val="bg1"/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27" name="TextBox 26"/>
          <p:cNvSpPr txBox="1"/>
          <p:nvPr/>
        </p:nvSpPr>
        <p:spPr bwMode="auto">
          <a:xfrm>
            <a:off x="5143505" y="4339841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+mj-lt"/>
                <a:cs typeface="+mn-cs"/>
              </a:rPr>
              <a:t>Lorem Ipsum </a:t>
            </a:r>
            <a:r>
              <a:rPr lang="en-US" sz="1100" dirty="0">
                <a:solidFill>
                  <a:schemeClr val="bg1"/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29" name="TextBox 28"/>
          <p:cNvSpPr txBox="1"/>
          <p:nvPr/>
        </p:nvSpPr>
        <p:spPr bwMode="auto">
          <a:xfrm>
            <a:off x="7286645" y="4352124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+mj-lt"/>
                <a:cs typeface="+mn-cs"/>
              </a:rPr>
              <a:t>Lorem Ipsum </a:t>
            </a:r>
            <a:r>
              <a:rPr lang="en-US" sz="1100" dirty="0">
                <a:solidFill>
                  <a:schemeClr val="bg1"/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714612" y="107139"/>
            <a:ext cx="40005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ebas Neue" pitchFamily="34" charset="0"/>
                <a:ea typeface="Franchise" pitchFamily="49" charset="0"/>
              </a:rPr>
              <a:t>Observation</a:t>
            </a:r>
            <a:r>
              <a:rPr lang="en-US" sz="4400" dirty="0" smtClean="0">
                <a:solidFill>
                  <a:schemeClr val="bg1"/>
                </a:solidFill>
                <a:latin typeface="Bebas Neue" pitchFamily="34" charset="0"/>
                <a:ea typeface="Franchise" pitchFamily="49" charset="0"/>
              </a:rPr>
              <a:t> Chart</a:t>
            </a:r>
          </a:p>
          <a:p>
            <a:endParaRPr lang="id-ID" sz="4400" dirty="0"/>
          </a:p>
        </p:txBody>
      </p:sp>
      <p:grpSp>
        <p:nvGrpSpPr>
          <p:cNvPr id="32" name="Group 9"/>
          <p:cNvGrpSpPr>
            <a:grpSpLocks/>
          </p:cNvGrpSpPr>
          <p:nvPr/>
        </p:nvGrpSpPr>
        <p:grpSpPr bwMode="auto">
          <a:xfrm>
            <a:off x="285720" y="1857370"/>
            <a:ext cx="1857388" cy="1732371"/>
            <a:chOff x="1759188" y="1820166"/>
            <a:chExt cx="1368152" cy="1368152"/>
          </a:xfrm>
        </p:grpSpPr>
        <p:sp>
          <p:nvSpPr>
            <p:cNvPr id="39" name="Oval 38"/>
            <p:cNvSpPr/>
            <p:nvPr/>
          </p:nvSpPr>
          <p:spPr>
            <a:xfrm>
              <a:off x="1768711" y="1820166"/>
              <a:ext cx="1358629" cy="135862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/>
            </a:p>
          </p:txBody>
        </p:sp>
        <p:sp>
          <p:nvSpPr>
            <p:cNvPr id="40" name="Pie 39"/>
            <p:cNvSpPr/>
            <p:nvPr/>
          </p:nvSpPr>
          <p:spPr>
            <a:xfrm>
              <a:off x="1759188" y="1820166"/>
              <a:ext cx="1368152" cy="1368152"/>
            </a:xfrm>
            <a:prstGeom prst="pie">
              <a:avLst>
                <a:gd name="adj1" fmla="val 0"/>
                <a:gd name="adj2" fmla="val 13137019"/>
              </a:avLst>
            </a:prstGeom>
            <a:solidFill>
              <a:srgbClr val="EF81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solidFill>
                  <a:schemeClr val="tx1"/>
                </a:solidFill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1819501" y="1872542"/>
              <a:ext cx="1255461" cy="1255462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/>
            </a:p>
          </p:txBody>
        </p:sp>
        <p:sp>
          <p:nvSpPr>
            <p:cNvPr id="42" name="Rectangle 13"/>
            <p:cNvSpPr>
              <a:spLocks noChangeArrowheads="1"/>
            </p:cNvSpPr>
            <p:nvPr/>
          </p:nvSpPr>
          <p:spPr bwMode="auto">
            <a:xfrm>
              <a:off x="2285400" y="2150977"/>
              <a:ext cx="374541" cy="574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3200" dirty="0">
                  <a:solidFill>
                    <a:srgbClr val="3D3743"/>
                  </a:solidFill>
                  <a:latin typeface="Bebas Neue" pitchFamily="34" charset="0"/>
                </a:rPr>
                <a:t>65</a:t>
              </a:r>
              <a:endParaRPr lang="bg-BG" sz="3200" dirty="0">
                <a:solidFill>
                  <a:srgbClr val="3D3743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273457" y="2605827"/>
              <a:ext cx="485534" cy="30227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latin typeface="Arno Pro Smbd" pitchFamily="18" charset="0"/>
                </a:rPr>
                <a:t>Create</a:t>
              </a:r>
              <a:endParaRPr lang="en-CA" sz="1400" b="1" dirty="0">
                <a:latin typeface="Arno Pro Smbd" pitchFamily="18" charset="0"/>
              </a:endParaRPr>
            </a:p>
          </p:txBody>
        </p:sp>
      </p:grpSp>
      <p:grpSp>
        <p:nvGrpSpPr>
          <p:cNvPr id="44" name="Group 15"/>
          <p:cNvGrpSpPr>
            <a:grpSpLocks/>
          </p:cNvGrpSpPr>
          <p:nvPr/>
        </p:nvGrpSpPr>
        <p:grpSpPr bwMode="auto">
          <a:xfrm>
            <a:off x="2571736" y="1857370"/>
            <a:ext cx="1857389" cy="1732372"/>
            <a:chOff x="1759188" y="1820166"/>
            <a:chExt cx="1368152" cy="1368152"/>
          </a:xfrm>
        </p:grpSpPr>
        <p:sp>
          <p:nvSpPr>
            <p:cNvPr id="45" name="Oval 44"/>
            <p:cNvSpPr/>
            <p:nvPr/>
          </p:nvSpPr>
          <p:spPr>
            <a:xfrm>
              <a:off x="1768711" y="1820166"/>
              <a:ext cx="1358629" cy="135862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/>
            </a:p>
          </p:txBody>
        </p:sp>
        <p:sp>
          <p:nvSpPr>
            <p:cNvPr id="46" name="Pie 45"/>
            <p:cNvSpPr/>
            <p:nvPr/>
          </p:nvSpPr>
          <p:spPr>
            <a:xfrm>
              <a:off x="1759188" y="1820166"/>
              <a:ext cx="1368152" cy="1368152"/>
            </a:xfrm>
            <a:prstGeom prst="pie">
              <a:avLst>
                <a:gd name="adj1" fmla="val 0"/>
                <a:gd name="adj2" fmla="val 1818925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solidFill>
                  <a:schemeClr val="tx1"/>
                </a:solidFill>
              </a:endParaRPr>
            </a:p>
          </p:txBody>
        </p:sp>
        <p:sp>
          <p:nvSpPr>
            <p:cNvPr id="47" name="Oval 46"/>
            <p:cNvSpPr/>
            <p:nvPr/>
          </p:nvSpPr>
          <p:spPr>
            <a:xfrm>
              <a:off x="1819501" y="1872543"/>
              <a:ext cx="1255461" cy="1255462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/>
            </a:p>
          </p:txBody>
        </p:sp>
        <p:sp>
          <p:nvSpPr>
            <p:cNvPr id="48" name="Rectangle 19"/>
            <p:cNvSpPr>
              <a:spLocks noChangeArrowheads="1"/>
            </p:cNvSpPr>
            <p:nvPr/>
          </p:nvSpPr>
          <p:spPr bwMode="auto">
            <a:xfrm>
              <a:off x="2279207" y="2150977"/>
              <a:ext cx="374541" cy="574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3200" dirty="0">
                  <a:solidFill>
                    <a:srgbClr val="3D3743"/>
                  </a:solidFill>
                  <a:latin typeface="Bebas Neue" pitchFamily="34" charset="0"/>
                </a:rPr>
                <a:t>82</a:t>
              </a:r>
              <a:endParaRPr lang="bg-BG" sz="3200" dirty="0">
                <a:solidFill>
                  <a:srgbClr val="3D3743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918738" y="2583599"/>
              <a:ext cx="1056988" cy="5231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no Pro Smbd" pitchFamily="18" charset="0"/>
                </a:rPr>
                <a:t>Develop</a:t>
              </a:r>
              <a:endParaRPr lang="en-CA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no Pro Smbd" pitchFamily="18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 sz="14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51" name="Group 21"/>
          <p:cNvGrpSpPr>
            <a:grpSpLocks/>
          </p:cNvGrpSpPr>
          <p:nvPr/>
        </p:nvGrpSpPr>
        <p:grpSpPr bwMode="auto">
          <a:xfrm>
            <a:off x="4857752" y="1785932"/>
            <a:ext cx="1928826" cy="1803809"/>
            <a:chOff x="1759188" y="1820166"/>
            <a:chExt cx="1368152" cy="1368152"/>
          </a:xfrm>
        </p:grpSpPr>
        <p:sp>
          <p:nvSpPr>
            <p:cNvPr id="52" name="Oval 51"/>
            <p:cNvSpPr/>
            <p:nvPr/>
          </p:nvSpPr>
          <p:spPr>
            <a:xfrm>
              <a:off x="1768722" y="1820166"/>
              <a:ext cx="1358618" cy="135862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/>
            </a:p>
          </p:txBody>
        </p:sp>
        <p:sp>
          <p:nvSpPr>
            <p:cNvPr id="53" name="Pie 52"/>
            <p:cNvSpPr/>
            <p:nvPr/>
          </p:nvSpPr>
          <p:spPr>
            <a:xfrm>
              <a:off x="1759188" y="1820166"/>
              <a:ext cx="1368152" cy="1368152"/>
            </a:xfrm>
            <a:prstGeom prst="pie">
              <a:avLst>
                <a:gd name="adj1" fmla="val 0"/>
                <a:gd name="adj2" fmla="val 9667803"/>
              </a:avLst>
            </a:prstGeom>
            <a:solidFill>
              <a:srgbClr val="EF81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solidFill>
                  <a:schemeClr val="tx1"/>
                </a:solidFill>
              </a:endParaRPr>
            </a:p>
          </p:txBody>
        </p:sp>
        <p:sp>
          <p:nvSpPr>
            <p:cNvPr id="55" name="Oval 54"/>
            <p:cNvSpPr/>
            <p:nvPr/>
          </p:nvSpPr>
          <p:spPr>
            <a:xfrm>
              <a:off x="1819571" y="1872543"/>
              <a:ext cx="1255332" cy="1255462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/>
            </a:p>
          </p:txBody>
        </p:sp>
        <p:sp>
          <p:nvSpPr>
            <p:cNvPr id="56" name="Rectangle 28"/>
            <p:cNvSpPr>
              <a:spLocks noChangeArrowheads="1"/>
            </p:cNvSpPr>
            <p:nvPr/>
          </p:nvSpPr>
          <p:spPr bwMode="auto">
            <a:xfrm>
              <a:off x="2265911" y="2166972"/>
              <a:ext cx="360669" cy="574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3200" dirty="0">
                  <a:solidFill>
                    <a:srgbClr val="3D3743"/>
                  </a:solidFill>
                  <a:latin typeface="Bebas Neue" pitchFamily="34" charset="0"/>
                </a:rPr>
                <a:t>44</a:t>
              </a:r>
              <a:endParaRPr lang="bg-BG" sz="3200" dirty="0">
                <a:solidFill>
                  <a:srgbClr val="3D3743"/>
                </a:solidFill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2215239" y="2583807"/>
              <a:ext cx="608068" cy="30227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latin typeface="Arno Pro Smbd" pitchFamily="18" charset="0"/>
                </a:rPr>
                <a:t>Improve</a:t>
              </a:r>
              <a:endParaRPr lang="en-CA" sz="1400" b="1" dirty="0">
                <a:latin typeface="Arno Pro Smbd" pitchFamily="18" charset="0"/>
              </a:endParaRPr>
            </a:p>
          </p:txBody>
        </p:sp>
      </p:grpSp>
      <p:grpSp>
        <p:nvGrpSpPr>
          <p:cNvPr id="68" name="Group 30"/>
          <p:cNvGrpSpPr>
            <a:grpSpLocks/>
          </p:cNvGrpSpPr>
          <p:nvPr/>
        </p:nvGrpSpPr>
        <p:grpSpPr bwMode="auto">
          <a:xfrm>
            <a:off x="7000892" y="1785933"/>
            <a:ext cx="1928826" cy="1803810"/>
            <a:chOff x="1759188" y="1820166"/>
            <a:chExt cx="1368152" cy="1368152"/>
          </a:xfrm>
        </p:grpSpPr>
        <p:sp>
          <p:nvSpPr>
            <p:cNvPr id="69" name="Oval 68"/>
            <p:cNvSpPr/>
            <p:nvPr/>
          </p:nvSpPr>
          <p:spPr>
            <a:xfrm>
              <a:off x="1768722" y="1820166"/>
              <a:ext cx="1358618" cy="135862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/>
            </a:p>
          </p:txBody>
        </p:sp>
        <p:sp>
          <p:nvSpPr>
            <p:cNvPr id="70" name="Pie 69"/>
            <p:cNvSpPr/>
            <p:nvPr/>
          </p:nvSpPr>
          <p:spPr>
            <a:xfrm>
              <a:off x="1759188" y="1820166"/>
              <a:ext cx="1368152" cy="1368152"/>
            </a:xfrm>
            <a:prstGeom prst="pie">
              <a:avLst>
                <a:gd name="adj1" fmla="val 0"/>
                <a:gd name="adj2" fmla="val 1476618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solidFill>
                  <a:schemeClr val="tx1"/>
                </a:solidFill>
              </a:endParaRPr>
            </a:p>
          </p:txBody>
        </p:sp>
        <p:sp>
          <p:nvSpPr>
            <p:cNvPr id="71" name="Oval 70"/>
            <p:cNvSpPr/>
            <p:nvPr/>
          </p:nvSpPr>
          <p:spPr>
            <a:xfrm>
              <a:off x="1819571" y="1872543"/>
              <a:ext cx="1255332" cy="1255462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/>
            </a:p>
          </p:txBody>
        </p:sp>
        <p:sp>
          <p:nvSpPr>
            <p:cNvPr id="72" name="Rectangle 34"/>
            <p:cNvSpPr>
              <a:spLocks noChangeArrowheads="1"/>
            </p:cNvSpPr>
            <p:nvPr/>
          </p:nvSpPr>
          <p:spPr bwMode="auto">
            <a:xfrm>
              <a:off x="2259948" y="2150977"/>
              <a:ext cx="360669" cy="574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3200" dirty="0">
                  <a:solidFill>
                    <a:srgbClr val="3D3743"/>
                  </a:solidFill>
                  <a:latin typeface="Bebas Neue" pitchFamily="34" charset="0"/>
                </a:rPr>
                <a:t>73</a:t>
              </a:r>
              <a:endParaRPr lang="bg-BG" sz="3200" dirty="0">
                <a:solidFill>
                  <a:srgbClr val="3D3743"/>
                </a:solidFill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2154351" y="2583807"/>
              <a:ext cx="567610" cy="30227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latin typeface="Arno Pro Smbd" pitchFamily="18" charset="0"/>
                </a:rPr>
                <a:t>Scale Up</a:t>
              </a:r>
              <a:endParaRPr lang="en-CA" sz="1400" b="1" dirty="0">
                <a:latin typeface="Arno Pro Smbd" pitchFamily="18" charset="0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92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19" grpId="0"/>
      <p:bldP spid="23" grpId="0"/>
      <p:bldP spid="27" grpId="0"/>
      <p:bldP spid="29" grpId="0"/>
      <p:bldP spid="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0" y="0"/>
            <a:ext cx="9144000" cy="75008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4" name="Rectangle 33"/>
          <p:cNvSpPr/>
          <p:nvPr/>
        </p:nvSpPr>
        <p:spPr>
          <a:xfrm>
            <a:off x="2428860" y="0"/>
            <a:ext cx="4286280" cy="750081"/>
          </a:xfrm>
          <a:prstGeom prst="rect">
            <a:avLst/>
          </a:prstGeom>
          <a:solidFill>
            <a:schemeClr val="accent6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3" name="TextBox 32"/>
          <p:cNvSpPr txBox="1"/>
          <p:nvPr/>
        </p:nvSpPr>
        <p:spPr>
          <a:xfrm>
            <a:off x="3022965" y="-18"/>
            <a:ext cx="30492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latin typeface="Bebas Neue" pitchFamily="34" charset="0"/>
              </a:rPr>
              <a:t>Our</a:t>
            </a:r>
            <a:r>
              <a:rPr lang="en-US" sz="4800" b="1" dirty="0" smtClean="0">
                <a:solidFill>
                  <a:schemeClr val="bg1"/>
                </a:solidFill>
                <a:latin typeface="Bebas Neue" pitchFamily="34" charset="0"/>
              </a:rPr>
              <a:t> </a:t>
            </a:r>
            <a:r>
              <a:rPr lang="en-US" sz="4800" dirty="0" smtClean="0">
                <a:solidFill>
                  <a:schemeClr val="bg1"/>
                </a:solidFill>
                <a:latin typeface="Bebas Neue" pitchFamily="34" charset="0"/>
              </a:rPr>
              <a:t>Portfolio</a:t>
            </a:r>
            <a:endParaRPr lang="id-ID" sz="4800" dirty="0">
              <a:solidFill>
                <a:schemeClr val="bg1"/>
              </a:solidFill>
              <a:latin typeface="Bebas Neue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357158" y="3589741"/>
            <a:ext cx="1785950" cy="1243249"/>
            <a:chOff x="357158" y="1496790"/>
            <a:chExt cx="1785950" cy="1243248"/>
          </a:xfrm>
        </p:grpSpPr>
        <p:sp>
          <p:nvSpPr>
            <p:cNvPr id="49" name="TextBox 48"/>
            <p:cNvSpPr txBox="1"/>
            <p:nvPr/>
          </p:nvSpPr>
          <p:spPr bwMode="auto">
            <a:xfrm>
              <a:off x="357158" y="1785932"/>
              <a:ext cx="1785950" cy="95410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bg1"/>
                  </a:solidFill>
                  <a:latin typeface="+mj-lt"/>
                  <a:cs typeface="+mn-cs"/>
                </a:rPr>
                <a:t>Lorem Ipsum 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+mn-cs"/>
                </a:rPr>
                <a:t>has been the industry's standard dummy text ever since the 1500s.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57158" y="1496790"/>
              <a:ext cx="17145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dirty="0" smtClean="0">
                  <a:solidFill>
                    <a:schemeClr val="bg1"/>
                  </a:solidFill>
                </a:rPr>
                <a:t>Project Title #1</a:t>
              </a:r>
              <a:endParaRPr lang="id-ID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7000860" y="3589742"/>
            <a:ext cx="1785982" cy="1278967"/>
            <a:chOff x="7000860" y="3675650"/>
            <a:chExt cx="1785982" cy="1278967"/>
          </a:xfrm>
        </p:grpSpPr>
        <p:sp>
          <p:nvSpPr>
            <p:cNvPr id="51" name="TextBox 50"/>
            <p:cNvSpPr txBox="1"/>
            <p:nvPr/>
          </p:nvSpPr>
          <p:spPr bwMode="auto">
            <a:xfrm>
              <a:off x="7000860" y="4000510"/>
              <a:ext cx="1785950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bg1"/>
                  </a:solidFill>
                  <a:latin typeface="+mj-lt"/>
                  <a:cs typeface="+mn-cs"/>
                </a:rPr>
                <a:t>Lorem Ipsum 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+mn-cs"/>
                </a:rPr>
                <a:t>has been the industry's standard dummy text ever since the 1500s.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7072330" y="3675650"/>
              <a:ext cx="17145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dirty="0" smtClean="0">
                  <a:solidFill>
                    <a:schemeClr val="bg1"/>
                  </a:solidFill>
                </a:rPr>
                <a:t>Project Title #4</a:t>
              </a:r>
              <a:endParaRPr lang="id-ID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786314" y="3589742"/>
            <a:ext cx="1785950" cy="1271413"/>
            <a:chOff x="4786314" y="1514651"/>
            <a:chExt cx="1785950" cy="1271413"/>
          </a:xfrm>
        </p:grpSpPr>
        <p:sp>
          <p:nvSpPr>
            <p:cNvPr id="52" name="TextBox 51"/>
            <p:cNvSpPr txBox="1"/>
            <p:nvPr/>
          </p:nvSpPr>
          <p:spPr bwMode="auto">
            <a:xfrm>
              <a:off x="4786314" y="1831957"/>
              <a:ext cx="1785950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bg1"/>
                  </a:solidFill>
                  <a:latin typeface="+mj-lt"/>
                  <a:cs typeface="+mn-cs"/>
                </a:rPr>
                <a:t>Lorem Ipsum 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+mn-cs"/>
                </a:rPr>
                <a:t>has been the industry's standard dummy text ever since the 1500s.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786314" y="1514651"/>
              <a:ext cx="17145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dirty="0" smtClean="0">
                  <a:solidFill>
                    <a:schemeClr val="bg1"/>
                  </a:solidFill>
                </a:rPr>
                <a:t>Project Title #3</a:t>
              </a:r>
              <a:endParaRPr lang="id-ID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643174" y="3589742"/>
            <a:ext cx="1785950" cy="1278967"/>
            <a:chOff x="2571704" y="3604212"/>
            <a:chExt cx="1785950" cy="1278967"/>
          </a:xfrm>
        </p:grpSpPr>
        <p:sp>
          <p:nvSpPr>
            <p:cNvPr id="50" name="TextBox 49"/>
            <p:cNvSpPr txBox="1"/>
            <p:nvPr/>
          </p:nvSpPr>
          <p:spPr bwMode="auto">
            <a:xfrm>
              <a:off x="2571704" y="3929072"/>
              <a:ext cx="1785950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bg1"/>
                  </a:solidFill>
                  <a:latin typeface="+mj-lt"/>
                  <a:cs typeface="+mn-cs"/>
                </a:rPr>
                <a:t>Lorem Ipsum 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+mn-cs"/>
                </a:rPr>
                <a:t>has been the industry's standard dummy text ever since the 1500s.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643142" y="3604212"/>
              <a:ext cx="17145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dirty="0" smtClean="0">
                  <a:solidFill>
                    <a:schemeClr val="bg1"/>
                  </a:solidFill>
                </a:rPr>
                <a:t>Project Title #2</a:t>
              </a:r>
              <a:endParaRPr lang="id-ID" dirty="0">
                <a:solidFill>
                  <a:schemeClr val="bg1"/>
                </a:solidFill>
              </a:endParaRPr>
            </a:p>
          </p:txBody>
        </p:sp>
      </p:grpSp>
      <p:sp>
        <p:nvSpPr>
          <p:cNvPr id="28" name="Rectangle 27"/>
          <p:cNvSpPr/>
          <p:nvPr/>
        </p:nvSpPr>
        <p:spPr>
          <a:xfrm>
            <a:off x="214282" y="1285866"/>
            <a:ext cx="2071702" cy="21967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9" name="Rectangle 28"/>
          <p:cNvSpPr/>
          <p:nvPr/>
        </p:nvSpPr>
        <p:spPr>
          <a:xfrm>
            <a:off x="2428860" y="1285866"/>
            <a:ext cx="2071702" cy="21967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0" name="Rectangle 29"/>
          <p:cNvSpPr/>
          <p:nvPr/>
        </p:nvSpPr>
        <p:spPr>
          <a:xfrm>
            <a:off x="4643438" y="1285866"/>
            <a:ext cx="2071702" cy="21967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1" name="Rectangle 30"/>
          <p:cNvSpPr/>
          <p:nvPr/>
        </p:nvSpPr>
        <p:spPr>
          <a:xfrm>
            <a:off x="6858016" y="1285866"/>
            <a:ext cx="2071702" cy="21967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  <p:bldP spid="33" grpId="0"/>
      <p:bldP spid="28" grpId="0" animBg="1"/>
      <p:bldP spid="29" grpId="0" animBg="1"/>
      <p:bldP spid="30" grpId="0" animBg="1"/>
      <p:bldP spid="3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L:\latihan 1\power poin\petronas-towers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" y="1"/>
            <a:ext cx="9143999" cy="5143500"/>
          </a:xfrm>
          <a:prstGeom prst="rect">
            <a:avLst/>
          </a:prstGeom>
          <a:noFill/>
        </p:spPr>
      </p:pic>
      <p:sp>
        <p:nvSpPr>
          <p:cNvPr id="22" name="Oval 21"/>
          <p:cNvSpPr/>
          <p:nvPr/>
        </p:nvSpPr>
        <p:spPr>
          <a:xfrm>
            <a:off x="2367327" y="714362"/>
            <a:ext cx="4317047" cy="3970395"/>
          </a:xfrm>
          <a:prstGeom prst="ellipse">
            <a:avLst/>
          </a:prstGeom>
          <a:solidFill>
            <a:srgbClr val="FFC000">
              <a:alpha val="7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2183780" y="2893221"/>
            <a:ext cx="4643438" cy="69652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1"/>
                </a:solidFill>
                <a:latin typeface="Bebas Neue" pitchFamily="34" charset="0"/>
                <a:cs typeface="Oswald Light"/>
              </a:rPr>
              <a:t>USE TO PUT SUB-TITLE</a:t>
            </a:r>
            <a:endParaRPr lang="id-ID" sz="2800" dirty="0" smtClean="0">
              <a:solidFill>
                <a:schemeClr val="tx1"/>
              </a:solidFill>
              <a:latin typeface="Bebas Neue" pitchFamily="34" charset="0"/>
              <a:cs typeface="Oswald Light"/>
            </a:endParaRPr>
          </a:p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1"/>
                </a:solidFill>
                <a:latin typeface="Bebas Neue" pitchFamily="34" charset="0"/>
                <a:cs typeface="Oswald Light"/>
              </a:rPr>
              <a:t>OF</a:t>
            </a:r>
            <a:r>
              <a:rPr lang="id-ID" sz="2800" dirty="0" smtClean="0">
                <a:solidFill>
                  <a:schemeClr val="tx1"/>
                </a:solidFill>
                <a:latin typeface="Bebas Neue" pitchFamily="34" charset="0"/>
                <a:cs typeface="Oswald Light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Bebas Neue" pitchFamily="34" charset="0"/>
                <a:cs typeface="Oswald Light"/>
              </a:rPr>
              <a:t>YOUR</a:t>
            </a:r>
            <a:r>
              <a:rPr lang="id-ID" sz="2800" dirty="0" smtClean="0">
                <a:solidFill>
                  <a:schemeClr val="tx1"/>
                </a:solidFill>
                <a:latin typeface="Bebas Neue" pitchFamily="34" charset="0"/>
                <a:cs typeface="Oswald Light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Bebas Neue" pitchFamily="34" charset="0"/>
                <a:cs typeface="Oswald Light"/>
              </a:rPr>
              <a:t>PRESENTATION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540970" y="2143122"/>
            <a:ext cx="41434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6000" b="1" dirty="0" smtClean="0">
                <a:latin typeface="Arno Pro Smbd Subhead" pitchFamily="18" charset="0"/>
                <a:cs typeface="Oswald Light"/>
              </a:rPr>
              <a:t>Break Slide</a:t>
            </a:r>
          </a:p>
        </p:txBody>
      </p:sp>
      <p:cxnSp>
        <p:nvCxnSpPr>
          <p:cNvPr id="24" name="Straight Connector 23"/>
          <p:cNvCxnSpPr>
            <a:stCxn id="22" idx="2"/>
            <a:endCxn id="22" idx="6"/>
          </p:cNvCxnSpPr>
          <p:nvPr/>
        </p:nvCxnSpPr>
        <p:spPr>
          <a:xfrm rot="10800000" flipH="1">
            <a:off x="2367326" y="2699560"/>
            <a:ext cx="4317047" cy="158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5755680" y="428610"/>
            <a:ext cx="1245212" cy="1209315"/>
          </a:xfrm>
          <a:prstGeom prst="ellipse">
            <a:avLst/>
          </a:prstGeom>
          <a:solidFill>
            <a:srgbClr val="FFC000">
              <a:alpha val="7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26" name="Oval 25"/>
          <p:cNvSpPr/>
          <p:nvPr/>
        </p:nvSpPr>
        <p:spPr>
          <a:xfrm>
            <a:off x="5755680" y="3786196"/>
            <a:ext cx="1245211" cy="1209315"/>
          </a:xfrm>
          <a:prstGeom prst="ellipse">
            <a:avLst/>
          </a:prstGeom>
          <a:solidFill>
            <a:srgbClr val="FFC000">
              <a:alpha val="7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27" name="Oval 26"/>
          <p:cNvSpPr/>
          <p:nvPr/>
        </p:nvSpPr>
        <p:spPr>
          <a:xfrm>
            <a:off x="2183780" y="3862765"/>
            <a:ext cx="1285885" cy="1209315"/>
          </a:xfrm>
          <a:prstGeom prst="ellipse">
            <a:avLst/>
          </a:prstGeom>
          <a:solidFill>
            <a:srgbClr val="FFC000">
              <a:alpha val="7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28" name="Oval 27"/>
          <p:cNvSpPr/>
          <p:nvPr/>
        </p:nvSpPr>
        <p:spPr>
          <a:xfrm>
            <a:off x="1969466" y="500048"/>
            <a:ext cx="1285885" cy="1209315"/>
          </a:xfrm>
          <a:prstGeom prst="ellipse">
            <a:avLst/>
          </a:prstGeom>
          <a:solidFill>
            <a:srgbClr val="FFC000">
              <a:alpha val="7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1" grpId="0"/>
      <p:bldP spid="14" grpId="0"/>
      <p:bldP spid="25" grpId="0" animBg="1"/>
      <p:bldP spid="26" grpId="0" animBg="1"/>
      <p:bldP spid="27" grpId="0" animBg="1"/>
      <p:bldP spid="2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1821651"/>
            <a:ext cx="9144000" cy="750081"/>
          </a:xfrm>
          <a:prstGeom prst="rect">
            <a:avLst/>
          </a:prstGeom>
          <a:solidFill>
            <a:schemeClr val="bg1">
              <a:lumMod val="6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6143668" y="1607337"/>
            <a:ext cx="3357554" cy="321471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Oval 14"/>
          <p:cNvSpPr/>
          <p:nvPr/>
        </p:nvSpPr>
        <p:spPr>
          <a:xfrm>
            <a:off x="-1" y="1"/>
            <a:ext cx="2214547" cy="2089544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600"/>
              </a:spcBef>
              <a:spcAft>
                <a:spcPts val="600"/>
              </a:spcAft>
              <a:defRPr/>
            </a:pPr>
            <a:endParaRPr lang="en-US" u="sng" dirty="0"/>
          </a:p>
        </p:txBody>
      </p:sp>
      <p:cxnSp>
        <p:nvCxnSpPr>
          <p:cNvPr id="36" name="Straight Connector 35"/>
          <p:cNvCxnSpPr/>
          <p:nvPr/>
        </p:nvCxnSpPr>
        <p:spPr>
          <a:xfrm>
            <a:off x="0" y="2500312"/>
            <a:ext cx="9144000" cy="0"/>
          </a:xfrm>
          <a:prstGeom prst="line">
            <a:avLst/>
          </a:prstGeom>
          <a:ln w="6350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2554287"/>
            <a:ext cx="9144000" cy="0"/>
          </a:xfrm>
          <a:prstGeom prst="line">
            <a:avLst/>
          </a:prstGeom>
          <a:ln w="6350" cmpd="sng">
            <a:solidFill>
              <a:schemeClr val="tx1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Subtitle 2"/>
          <p:cNvSpPr txBox="1">
            <a:spLocks/>
          </p:cNvSpPr>
          <p:nvPr/>
        </p:nvSpPr>
        <p:spPr>
          <a:xfrm>
            <a:off x="6643703" y="1607337"/>
            <a:ext cx="2357453" cy="32147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en-US" sz="1400" b="1" dirty="0" smtClean="0">
                <a:solidFill>
                  <a:schemeClr val="tx1"/>
                </a:solidFill>
                <a:latin typeface="Century Gothic" pitchFamily="34" charset="0"/>
                <a:cs typeface="Oswald Light"/>
              </a:rPr>
              <a:t>YOUR COMPANY. INC</a:t>
            </a: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142844" y="642924"/>
            <a:ext cx="1952626" cy="1012825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ebas Neue" pitchFamily="34" charset="0"/>
                <a:cs typeface="Oswald Light"/>
              </a:rPr>
              <a:t>OUR</a:t>
            </a:r>
          </a:p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ebas Neue" pitchFamily="34" charset="0"/>
                <a:cs typeface="Oswald Light"/>
              </a:rPr>
              <a:t>Location</a:t>
            </a: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71750"/>
            <a:ext cx="91440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Text Placeholder 4"/>
          <p:cNvSpPr txBox="1">
            <a:spLocks/>
          </p:cNvSpPr>
          <p:nvPr/>
        </p:nvSpPr>
        <p:spPr>
          <a:xfrm>
            <a:off x="4235470" y="2061033"/>
            <a:ext cx="2408232" cy="510717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Phone</a:t>
            </a:r>
            <a:r>
              <a:rPr kumimoji="0" lang="es-E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/Fax: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(001) - 123 4567 |  012 - 345 - 6789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Text Placeholder 5"/>
          <p:cNvSpPr txBox="1">
            <a:spLocks/>
          </p:cNvSpPr>
          <p:nvPr/>
        </p:nvSpPr>
        <p:spPr>
          <a:xfrm>
            <a:off x="6378610" y="2061033"/>
            <a:ext cx="2408232" cy="374461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Adress</a:t>
            </a:r>
            <a:r>
              <a:rPr kumimoji="0" lang="es-E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7th Nulla, Tempor 90001 LD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Text Placeholder 8"/>
          <p:cNvSpPr txBox="1">
            <a:spLocks/>
          </p:cNvSpPr>
          <p:nvPr/>
        </p:nvSpPr>
        <p:spPr>
          <a:xfrm>
            <a:off x="1714480" y="2061033"/>
            <a:ext cx="2408232" cy="374461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E-mail: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info@loremipsum.com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1428728" y="1785932"/>
            <a:ext cx="642942" cy="642942"/>
          </a:xfrm>
          <a:prstGeom prst="ellipse">
            <a:avLst/>
          </a:prstGeom>
          <a:solidFill>
            <a:srgbClr val="FFC000">
              <a:alpha val="7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600"/>
              </a:spcBef>
              <a:spcAft>
                <a:spcPts val="600"/>
              </a:spcAft>
              <a:defRPr/>
            </a:pPr>
            <a:endParaRPr lang="en-US" u="sng" dirty="0"/>
          </a:p>
        </p:txBody>
      </p:sp>
      <p:pic>
        <p:nvPicPr>
          <p:cNvPr id="20" name="Picture 2" descr="L:\ELITEGraphicsToolkit.com(Utk Menjual Ulang PLR graphics - Kayak MarketersGraphics.net)\_ELITE Presentation Toolkit\DESIGN\logo_dark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82" y="71420"/>
            <a:ext cx="1285884" cy="160735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5" grpId="0" animBg="1"/>
      <p:bldP spid="45" grpId="0"/>
      <p:bldP spid="18" grpId="0"/>
      <p:bldP spid="25" grpId="0" build="p"/>
      <p:bldP spid="26" grpId="0" build="p"/>
      <p:bldP spid="27" grpId="0" build="p"/>
      <p:bldP spid="1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L:\latihan 1\power poin\petronas-towers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" y="1"/>
            <a:ext cx="9143999" cy="5143500"/>
          </a:xfrm>
          <a:prstGeom prst="rect">
            <a:avLst/>
          </a:prstGeom>
          <a:noFill/>
        </p:spPr>
      </p:pic>
      <p:sp>
        <p:nvSpPr>
          <p:cNvPr id="23" name="Rectangle 22"/>
          <p:cNvSpPr/>
          <p:nvPr/>
        </p:nvSpPr>
        <p:spPr>
          <a:xfrm>
            <a:off x="0" y="4393419"/>
            <a:ext cx="9144000" cy="750081"/>
          </a:xfrm>
          <a:prstGeom prst="rect">
            <a:avLst/>
          </a:prstGeom>
          <a:solidFill>
            <a:schemeClr val="tx1">
              <a:lumMod val="75000"/>
              <a:lumOff val="25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Subtitle 2"/>
          <p:cNvSpPr txBox="1">
            <a:spLocks/>
          </p:cNvSpPr>
          <p:nvPr/>
        </p:nvSpPr>
        <p:spPr bwMode="auto">
          <a:xfrm>
            <a:off x="2643174" y="4500576"/>
            <a:ext cx="5429288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id-ID" sz="3200" dirty="0" smtClean="0">
                <a:solidFill>
                  <a:srgbClr val="FFC000"/>
                </a:solidFill>
                <a:latin typeface="Oswald" pitchFamily="2" charset="0"/>
              </a:rPr>
              <a:t>Let’s </a:t>
            </a:r>
            <a:r>
              <a:rPr lang="en-US" sz="3200" dirty="0" smtClean="0">
                <a:solidFill>
                  <a:srgbClr val="FFC000"/>
                </a:solidFill>
                <a:latin typeface="Oswald" pitchFamily="2" charset="0"/>
              </a:rPr>
              <a:t>Go for</a:t>
            </a:r>
            <a:r>
              <a:rPr lang="id-ID" sz="3200" dirty="0" smtClean="0">
                <a:solidFill>
                  <a:srgbClr val="FFC000"/>
                </a:solidFill>
                <a:latin typeface="Oswald" pitchFamily="2" charset="0"/>
              </a:rPr>
              <a:t> </a:t>
            </a:r>
            <a:r>
              <a:rPr lang="en-US" sz="3200" b="1" dirty="0" smtClean="0">
                <a:solidFill>
                  <a:srgbClr val="FFC000"/>
                </a:solidFill>
                <a:latin typeface="Oswald" pitchFamily="2" charset="0"/>
              </a:rPr>
              <a:t>DISCUSSION</a:t>
            </a:r>
            <a:endParaRPr lang="en-US" sz="3200" b="1" dirty="0">
              <a:solidFill>
                <a:srgbClr val="FFC000"/>
              </a:solidFill>
              <a:latin typeface="Oswald" pitchFamily="2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642910" y="2928940"/>
            <a:ext cx="2000264" cy="1870117"/>
          </a:xfrm>
          <a:prstGeom prst="ellipse">
            <a:avLst/>
          </a:prstGeom>
          <a:solidFill>
            <a:srgbClr val="FFC000">
              <a:alpha val="7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600"/>
              </a:spcBef>
              <a:spcAft>
                <a:spcPts val="600"/>
              </a:spcAft>
              <a:defRPr/>
            </a:pPr>
            <a:endParaRPr lang="en-US" u="sng" dirty="0"/>
          </a:p>
        </p:txBody>
      </p:sp>
      <p:sp>
        <p:nvSpPr>
          <p:cNvPr id="17" name="Subtitle 2"/>
          <p:cNvSpPr txBox="1">
            <a:spLocks/>
          </p:cNvSpPr>
          <p:nvPr/>
        </p:nvSpPr>
        <p:spPr>
          <a:xfrm>
            <a:off x="-142908" y="3214692"/>
            <a:ext cx="3500462" cy="92869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" pitchFamily="18" charset="0"/>
                <a:cs typeface="Arial" pitchFamily="34" charset="0"/>
              </a:rPr>
              <a:t>Thank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" pitchFamily="18" charset="0"/>
                <a:cs typeface="Arial" pitchFamily="34" charset="0"/>
              </a:rPr>
              <a:t>You</a:t>
            </a:r>
            <a:endParaRPr lang="en-US" sz="4000" b="1" i="1" dirty="0" smtClean="0">
              <a:solidFill>
                <a:schemeClr val="tx1">
                  <a:lumMod val="85000"/>
                  <a:lumOff val="15000"/>
                </a:schemeClr>
              </a:solidFill>
              <a:latin typeface="Century" pitchFamily="18" charset="0"/>
              <a:cs typeface="Arial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2143108" y="4446997"/>
            <a:ext cx="571504" cy="526589"/>
          </a:xfrm>
          <a:prstGeom prst="ellipse">
            <a:avLst/>
          </a:prstGeom>
          <a:solidFill>
            <a:srgbClr val="FFC000">
              <a:alpha val="7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600"/>
              </a:spcBef>
              <a:spcAft>
                <a:spcPts val="600"/>
              </a:spcAft>
              <a:defRPr/>
            </a:pPr>
            <a:endParaRPr lang="en-US" u="sng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1" grpId="0"/>
      <p:bldP spid="7" grpId="0" animBg="1"/>
      <p:bldP spid="17" grpId="0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:\latihan 1\power poin\petronas-towers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" y="1"/>
            <a:ext cx="9143999" cy="5143500"/>
          </a:xfrm>
          <a:prstGeom prst="rect">
            <a:avLst/>
          </a:prstGeom>
          <a:noFill/>
        </p:spPr>
      </p:pic>
      <p:grpSp>
        <p:nvGrpSpPr>
          <p:cNvPr id="13" name="Group 12"/>
          <p:cNvGrpSpPr/>
          <p:nvPr/>
        </p:nvGrpSpPr>
        <p:grpSpPr>
          <a:xfrm flipH="1" flipV="1">
            <a:off x="-3" y="2035963"/>
            <a:ext cx="2786052" cy="1893108"/>
            <a:chOff x="1472254" y="2714620"/>
            <a:chExt cx="7671752" cy="1857388"/>
          </a:xfrm>
          <a:solidFill>
            <a:srgbClr val="FFC000">
              <a:alpha val="70000"/>
            </a:srgbClr>
          </a:solidFill>
        </p:grpSpPr>
        <p:sp>
          <p:nvSpPr>
            <p:cNvPr id="16" name="Rectangle 15"/>
            <p:cNvSpPr/>
            <p:nvPr/>
          </p:nvSpPr>
          <p:spPr>
            <a:xfrm>
              <a:off x="2857489" y="2714620"/>
              <a:ext cx="6286512" cy="100013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472254" y="3714752"/>
              <a:ext cx="7671752" cy="8572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357422" y="2035965"/>
            <a:ext cx="6786578" cy="1893107"/>
            <a:chOff x="2357422" y="2714620"/>
            <a:chExt cx="6786578" cy="1857388"/>
          </a:xfrm>
          <a:solidFill>
            <a:schemeClr val="tx1">
              <a:lumMod val="75000"/>
              <a:lumOff val="25000"/>
              <a:alpha val="70000"/>
            </a:schemeClr>
          </a:solidFill>
        </p:grpSpPr>
        <p:sp>
          <p:nvSpPr>
            <p:cNvPr id="7" name="Rectangle 6"/>
            <p:cNvSpPr/>
            <p:nvPr/>
          </p:nvSpPr>
          <p:spPr>
            <a:xfrm>
              <a:off x="2857488" y="2714620"/>
              <a:ext cx="6286512" cy="92869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357422" y="3643314"/>
              <a:ext cx="6786578" cy="92869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3078" name="TextBox 26"/>
          <p:cNvSpPr txBox="1">
            <a:spLocks noChangeArrowheads="1"/>
          </p:cNvSpPr>
          <p:nvPr/>
        </p:nvSpPr>
        <p:spPr bwMode="auto">
          <a:xfrm>
            <a:off x="2928926" y="2090178"/>
            <a:ext cx="6357982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d-ID" sz="1400" dirty="0">
                <a:solidFill>
                  <a:schemeClr val="bg1"/>
                </a:solidFill>
              </a:rPr>
              <a:t>Lorem ipsum dolor sit amet, consectetuer adipiscing elit, sed diam nonummy nibh euismod tincidunt ut laoreet dolore magna aliquam erat volutpat. </a:t>
            </a:r>
            <a:endParaRPr lang="en-US" sz="1400" dirty="0" smtClean="0">
              <a:solidFill>
                <a:schemeClr val="bg1"/>
              </a:solidFill>
            </a:endParaRPr>
          </a:p>
          <a:p>
            <a:endParaRPr lang="en-US" sz="1400" dirty="0">
              <a:solidFill>
                <a:schemeClr val="bg1"/>
              </a:solidFill>
            </a:endParaRPr>
          </a:p>
          <a:p>
            <a:r>
              <a:rPr lang="id-ID" sz="1400" dirty="0" smtClean="0">
                <a:solidFill>
                  <a:schemeClr val="bg1"/>
                </a:solidFill>
              </a:rPr>
              <a:t>Ut </a:t>
            </a:r>
            <a:r>
              <a:rPr lang="id-ID" sz="1400" dirty="0">
                <a:solidFill>
                  <a:schemeClr val="bg1"/>
                </a:solidFill>
              </a:rPr>
              <a:t>wisi enim ad minim veniam, quis nostrud exerci tation ullamcorper suscipit lobortis nisl ut aliquip ex ea commodo consequat</a:t>
            </a:r>
            <a:r>
              <a:rPr lang="id-ID" sz="1400" dirty="0" smtClean="0">
                <a:solidFill>
                  <a:schemeClr val="bg1"/>
                </a:solidFill>
              </a:rPr>
              <a:t>.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</a:p>
          <a:p>
            <a:endParaRPr lang="en-US" sz="1400" dirty="0" smtClean="0">
              <a:solidFill>
                <a:schemeClr val="bg1"/>
              </a:solidFill>
            </a:endParaRPr>
          </a:p>
          <a:p>
            <a:r>
              <a:rPr lang="en-US" sz="1400" dirty="0" smtClean="0">
                <a:solidFill>
                  <a:schemeClr val="bg1"/>
                </a:solidFill>
              </a:rPr>
              <a:t>N</a:t>
            </a:r>
            <a:r>
              <a:rPr lang="id-ID" sz="1400" dirty="0" smtClean="0">
                <a:solidFill>
                  <a:schemeClr val="bg1"/>
                </a:solidFill>
              </a:rPr>
              <a:t>ibh euismod tincidunt ut laoreet dolore magna aliquam erat volutpat. </a:t>
            </a:r>
            <a:endParaRPr lang="en-US" sz="1400" dirty="0" smtClean="0">
              <a:solidFill>
                <a:schemeClr val="bg1"/>
              </a:solidFill>
            </a:endParaRPr>
          </a:p>
          <a:p>
            <a:r>
              <a:rPr lang="id-ID" sz="1200" dirty="0" smtClean="0"/>
              <a:t> </a:t>
            </a:r>
            <a:endParaRPr lang="en-US" sz="1200" b="1" dirty="0">
              <a:solidFill>
                <a:schemeClr val="bg1"/>
              </a:solidFill>
              <a:latin typeface="Signika Negative" pitchFamily="2" charset="0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 bwMode="auto">
          <a:xfrm>
            <a:off x="142846" y="2411874"/>
            <a:ext cx="2071701" cy="90997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800" dirty="0" smtClean="0">
                <a:latin typeface="Bebas Neue" pitchFamily="34" charset="0"/>
                <a:ea typeface="Franchise" pitchFamily="49" charset="0"/>
              </a:rPr>
              <a:t>About Us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2786050" y="3696898"/>
            <a:ext cx="3571900" cy="589364"/>
          </a:xfrm>
          <a:prstGeom prst="rect">
            <a:avLst/>
          </a:prstGeom>
          <a:solidFill>
            <a:srgbClr val="EF81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6" name="Rectangle 35"/>
          <p:cNvSpPr/>
          <p:nvPr/>
        </p:nvSpPr>
        <p:spPr>
          <a:xfrm>
            <a:off x="3786182" y="2035965"/>
            <a:ext cx="3643370" cy="589364"/>
          </a:xfrm>
          <a:prstGeom prst="rect">
            <a:avLst/>
          </a:prstGeom>
          <a:solidFill>
            <a:srgbClr val="D35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3" name="Rectangle 32"/>
          <p:cNvSpPr/>
          <p:nvPr/>
        </p:nvSpPr>
        <p:spPr>
          <a:xfrm>
            <a:off x="2643174" y="214296"/>
            <a:ext cx="3857652" cy="58936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8" name="Group 27"/>
          <p:cNvGrpSpPr/>
          <p:nvPr/>
        </p:nvGrpSpPr>
        <p:grpSpPr>
          <a:xfrm>
            <a:off x="1928794" y="3618601"/>
            <a:ext cx="1143008" cy="1096289"/>
            <a:chOff x="4786314" y="4429132"/>
            <a:chExt cx="1500198" cy="1461718"/>
          </a:xfrm>
          <a:solidFill>
            <a:srgbClr val="EF8107"/>
          </a:solidFill>
        </p:grpSpPr>
        <p:sp>
          <p:nvSpPr>
            <p:cNvPr id="39" name="Oval 38"/>
            <p:cNvSpPr/>
            <p:nvPr/>
          </p:nvSpPr>
          <p:spPr>
            <a:xfrm>
              <a:off x="4786314" y="4429132"/>
              <a:ext cx="1500198" cy="1461718"/>
            </a:xfrm>
            <a:prstGeom prst="ellipse">
              <a:avLst/>
            </a:prstGeom>
            <a:grpFill/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u="sng"/>
            </a:p>
          </p:txBody>
        </p:sp>
        <p:pic>
          <p:nvPicPr>
            <p:cNvPr id="31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297648" y="4893017"/>
              <a:ext cx="477530" cy="53394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7" name="Group 26"/>
          <p:cNvGrpSpPr/>
          <p:nvPr/>
        </p:nvGrpSpPr>
        <p:grpSpPr>
          <a:xfrm>
            <a:off x="1714480" y="107139"/>
            <a:ext cx="1143007" cy="1125149"/>
            <a:chOff x="5857884" y="284636"/>
            <a:chExt cx="1210895" cy="1238259"/>
          </a:xfrm>
        </p:grpSpPr>
        <p:sp>
          <p:nvSpPr>
            <p:cNvPr id="35" name="Oval 34"/>
            <p:cNvSpPr/>
            <p:nvPr/>
          </p:nvSpPr>
          <p:spPr>
            <a:xfrm>
              <a:off x="5857884" y="284636"/>
              <a:ext cx="1210895" cy="1238259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u="sng"/>
            </a:p>
          </p:txBody>
        </p:sp>
        <p:pic>
          <p:nvPicPr>
            <p:cNvPr id="30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215864" y="642918"/>
              <a:ext cx="494935" cy="5216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3" name="Group 22"/>
          <p:cNvGrpSpPr/>
          <p:nvPr/>
        </p:nvGrpSpPr>
        <p:grpSpPr>
          <a:xfrm>
            <a:off x="3000364" y="1982387"/>
            <a:ext cx="1071570" cy="1071570"/>
            <a:chOff x="3143240" y="357166"/>
            <a:chExt cx="1428760" cy="1428760"/>
          </a:xfrm>
        </p:grpSpPr>
        <p:sp>
          <p:nvSpPr>
            <p:cNvPr id="38" name="Oval 37"/>
            <p:cNvSpPr/>
            <p:nvPr/>
          </p:nvSpPr>
          <p:spPr>
            <a:xfrm>
              <a:off x="3143240" y="357166"/>
              <a:ext cx="1428760" cy="1428760"/>
            </a:xfrm>
            <a:prstGeom prst="ellipse">
              <a:avLst/>
            </a:prstGeom>
            <a:solidFill>
              <a:srgbClr val="D3513B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u="sng"/>
            </a:p>
          </p:txBody>
        </p:sp>
        <p:pic>
          <p:nvPicPr>
            <p:cNvPr id="32" name="Picture 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626266" y="810699"/>
              <a:ext cx="462709" cy="5216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" name="Oval 1"/>
          <p:cNvSpPr/>
          <p:nvPr/>
        </p:nvSpPr>
        <p:spPr>
          <a:xfrm>
            <a:off x="214282" y="1012704"/>
            <a:ext cx="2857520" cy="2898509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-285784" y="1714494"/>
            <a:ext cx="3782275" cy="15192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6000" dirty="0" smtClean="0">
                <a:solidFill>
                  <a:schemeClr val="bg1"/>
                </a:solidFill>
                <a:latin typeface="Bebas Neue" pitchFamily="34" charset="0"/>
                <a:cs typeface="Oswald Light"/>
              </a:rPr>
              <a:t>OUR</a:t>
            </a:r>
          </a:p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6000" dirty="0" smtClean="0">
                <a:solidFill>
                  <a:srgbClr val="FFFF00"/>
                </a:solidFill>
                <a:latin typeface="Bebas Neue" pitchFamily="34" charset="0"/>
                <a:cs typeface="Oswald Light"/>
              </a:rPr>
              <a:t>SERVICES</a:t>
            </a:r>
          </a:p>
        </p:txBody>
      </p:sp>
      <p:sp>
        <p:nvSpPr>
          <p:cNvPr id="13" name="TextBox 12"/>
          <p:cNvSpPr txBox="1"/>
          <p:nvPr/>
        </p:nvSpPr>
        <p:spPr bwMode="auto">
          <a:xfrm>
            <a:off x="2843384" y="857239"/>
            <a:ext cx="315737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Ipsum is not simply random text. It has roots in a piece of classical.</a:t>
            </a:r>
            <a:endParaRPr lang="en-US" sz="1600" b="1" dirty="0">
              <a:solidFill>
                <a:schemeClr val="bg1"/>
              </a:solidFill>
              <a:latin typeface="Signika Negative" pitchFamily="2" charset="0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 bwMode="auto">
          <a:xfrm>
            <a:off x="3071802" y="4339841"/>
            <a:ext cx="298134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Ipsum is not simply random text. It has roots in a piece of classical.</a:t>
            </a:r>
            <a:endParaRPr lang="en-US" sz="1600" b="1" dirty="0">
              <a:solidFill>
                <a:schemeClr val="bg1"/>
              </a:solidFill>
              <a:latin typeface="Signika Negative" pitchFamily="2" charset="0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 bwMode="auto">
          <a:xfrm>
            <a:off x="4071934" y="2668953"/>
            <a:ext cx="300039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Ipsum is not simply random text. It has roots in a piece of classical.</a:t>
            </a:r>
            <a:endParaRPr lang="en-US" sz="1600" b="1" dirty="0">
              <a:solidFill>
                <a:schemeClr val="bg1"/>
              </a:solidFill>
              <a:latin typeface="Signika Negative" pitchFamily="2" charset="0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 bwMode="auto">
          <a:xfrm>
            <a:off x="2877372" y="214296"/>
            <a:ext cx="2837636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chemeClr val="bg1"/>
                </a:solidFill>
                <a:latin typeface="Bebas Neue" pitchFamily="34" charset="0"/>
              </a:rPr>
              <a:t>Social Marketing</a:t>
            </a:r>
            <a:endParaRPr lang="en-US" sz="3600" baseline="30000" dirty="0">
              <a:solidFill>
                <a:schemeClr val="bg1"/>
              </a:solidFill>
              <a:latin typeface="Bebas Neue" pitchFamily="34" charset="0"/>
            </a:endParaRPr>
          </a:p>
        </p:txBody>
      </p:sp>
      <p:sp>
        <p:nvSpPr>
          <p:cNvPr id="41" name="TextBox 40"/>
          <p:cNvSpPr txBox="1"/>
          <p:nvPr/>
        </p:nvSpPr>
        <p:spPr bwMode="auto">
          <a:xfrm>
            <a:off x="3143240" y="3711369"/>
            <a:ext cx="2723823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chemeClr val="bg1"/>
                </a:solidFill>
                <a:latin typeface="Bebas Neue" pitchFamily="34" charset="0"/>
              </a:rPr>
              <a:t>Email Marketing</a:t>
            </a:r>
            <a:endParaRPr lang="en-US" sz="3600" baseline="30000" dirty="0">
              <a:solidFill>
                <a:schemeClr val="bg1"/>
              </a:solidFill>
              <a:latin typeface="Bebas Neue" pitchFamily="34" charset="0"/>
            </a:endParaRPr>
          </a:p>
        </p:txBody>
      </p:sp>
      <p:sp>
        <p:nvSpPr>
          <p:cNvPr id="43" name="TextBox 42"/>
          <p:cNvSpPr txBox="1"/>
          <p:nvPr/>
        </p:nvSpPr>
        <p:spPr bwMode="auto">
          <a:xfrm>
            <a:off x="4242363" y="2068295"/>
            <a:ext cx="2044149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bg1"/>
                </a:solidFill>
                <a:latin typeface="Bebas Neue" pitchFamily="34" charset="0"/>
              </a:rPr>
              <a:t>E-commerce</a:t>
            </a:r>
            <a:endParaRPr lang="en-US" sz="3600" baseline="30000" dirty="0">
              <a:solidFill>
                <a:schemeClr val="bg1"/>
              </a:solidFill>
              <a:latin typeface="Bebas Neue" pitchFamily="34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6" grpId="0" animBg="1"/>
      <p:bldP spid="33" grpId="0" animBg="1"/>
      <p:bldP spid="2" grpId="0" animBg="1"/>
      <p:bldP spid="21" grpId="0"/>
      <p:bldP spid="13" grpId="0"/>
      <p:bldP spid="16" grpId="0"/>
      <p:bldP spid="26" grpId="0"/>
      <p:bldP spid="34" grpId="0"/>
      <p:bldP spid="41" grpId="0"/>
      <p:bldP spid="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357290" y="267875"/>
            <a:ext cx="4357718" cy="6429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8" name="Group 17"/>
          <p:cNvGrpSpPr/>
          <p:nvPr/>
        </p:nvGrpSpPr>
        <p:grpSpPr>
          <a:xfrm>
            <a:off x="500035" y="214296"/>
            <a:ext cx="1214446" cy="1125149"/>
            <a:chOff x="5857884" y="284636"/>
            <a:chExt cx="1210895" cy="1238259"/>
          </a:xfrm>
        </p:grpSpPr>
        <p:sp>
          <p:nvSpPr>
            <p:cNvPr id="19" name="Oval 18"/>
            <p:cNvSpPr/>
            <p:nvPr/>
          </p:nvSpPr>
          <p:spPr>
            <a:xfrm>
              <a:off x="5857884" y="284636"/>
              <a:ext cx="1210895" cy="1238259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u="sng"/>
            </a:p>
          </p:txBody>
        </p:sp>
        <p:pic>
          <p:nvPicPr>
            <p:cNvPr id="20" name="Picture 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215864" y="642918"/>
              <a:ext cx="494935" cy="5216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2" name="Rectangular Callout 21"/>
          <p:cNvSpPr/>
          <p:nvPr/>
        </p:nvSpPr>
        <p:spPr>
          <a:xfrm flipV="1">
            <a:off x="1500166" y="1446601"/>
            <a:ext cx="6715172" cy="3411164"/>
          </a:xfrm>
          <a:prstGeom prst="wedgeRectCallout">
            <a:avLst>
              <a:gd name="adj1" fmla="val -46175"/>
              <a:gd name="adj2" fmla="val 64352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TextBox 12"/>
          <p:cNvSpPr txBox="1"/>
          <p:nvPr/>
        </p:nvSpPr>
        <p:spPr bwMode="auto">
          <a:xfrm>
            <a:off x="2000232" y="1627032"/>
            <a:ext cx="564360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dirty="0"/>
              <a:t>Lorem ipsum dolor sit amet, consectetuer adipiscing elit, sed diam nonummy nibh euismod tincidunt ut laoreet dolore magna aliquam erat volutpat. </a:t>
            </a:r>
            <a:endParaRPr lang="en-US" sz="1600" dirty="0" smtClean="0"/>
          </a:p>
        </p:txBody>
      </p:sp>
      <p:sp>
        <p:nvSpPr>
          <p:cNvPr id="27" name="TextBox 26"/>
          <p:cNvSpPr txBox="1"/>
          <p:nvPr/>
        </p:nvSpPr>
        <p:spPr>
          <a:xfrm>
            <a:off x="2214546" y="2639940"/>
            <a:ext cx="5572164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v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</a:t>
            </a:r>
            <a:b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</a:b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v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v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 bwMode="auto">
          <a:xfrm>
            <a:off x="1714480" y="282345"/>
            <a:ext cx="283763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chemeClr val="bg1"/>
                </a:solidFill>
                <a:latin typeface="Bebas Neue" pitchFamily="34" charset="0"/>
              </a:rPr>
              <a:t>Social Marketing</a:t>
            </a:r>
            <a:endParaRPr lang="en-US" sz="3600" baseline="30000" dirty="0">
              <a:solidFill>
                <a:schemeClr val="bg1"/>
              </a:solidFill>
              <a:latin typeface="Bebas Neue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2" grpId="0" animBg="1"/>
      <p:bldP spid="13" grpId="0"/>
      <p:bldP spid="27" grpId="0" build="p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ular Callout 23"/>
          <p:cNvSpPr/>
          <p:nvPr/>
        </p:nvSpPr>
        <p:spPr>
          <a:xfrm flipV="1">
            <a:off x="1571604" y="1446600"/>
            <a:ext cx="6715172" cy="3339727"/>
          </a:xfrm>
          <a:prstGeom prst="wedgeRectCallout">
            <a:avLst>
              <a:gd name="adj1" fmla="val -47537"/>
              <a:gd name="adj2" fmla="val 65495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7" name="TextBox 26"/>
          <p:cNvSpPr txBox="1"/>
          <p:nvPr/>
        </p:nvSpPr>
        <p:spPr>
          <a:xfrm>
            <a:off x="2428860" y="2518171"/>
            <a:ext cx="5572164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v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</a:t>
            </a:r>
            <a:b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</a:b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v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v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 bwMode="auto">
          <a:xfrm>
            <a:off x="2214546" y="1627032"/>
            <a:ext cx="557143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dirty="0"/>
              <a:t>Lorem ipsum dolor sit amet, consectetuer adipiscing elit, sed diam nonummy nibh euismod tincidunt ut laoreet dolore magna aliquam erat volutpat. </a:t>
            </a:r>
            <a:endParaRPr lang="en-US" sz="1600" dirty="0"/>
          </a:p>
        </p:txBody>
      </p:sp>
      <p:sp>
        <p:nvSpPr>
          <p:cNvPr id="14" name="Rectangle 13"/>
          <p:cNvSpPr/>
          <p:nvPr/>
        </p:nvSpPr>
        <p:spPr>
          <a:xfrm>
            <a:off x="1428728" y="267875"/>
            <a:ext cx="4286280" cy="642942"/>
          </a:xfrm>
          <a:prstGeom prst="rect">
            <a:avLst/>
          </a:prstGeom>
          <a:solidFill>
            <a:srgbClr val="D35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9" name="Group 18"/>
          <p:cNvGrpSpPr/>
          <p:nvPr/>
        </p:nvGrpSpPr>
        <p:grpSpPr>
          <a:xfrm>
            <a:off x="571472" y="214296"/>
            <a:ext cx="1214446" cy="1125149"/>
            <a:chOff x="3143240" y="357166"/>
            <a:chExt cx="1428760" cy="1428760"/>
          </a:xfrm>
        </p:grpSpPr>
        <p:sp>
          <p:nvSpPr>
            <p:cNvPr id="21" name="Oval 20"/>
            <p:cNvSpPr/>
            <p:nvPr/>
          </p:nvSpPr>
          <p:spPr>
            <a:xfrm>
              <a:off x="3143240" y="357166"/>
              <a:ext cx="1428760" cy="1428760"/>
            </a:xfrm>
            <a:prstGeom prst="ellipse">
              <a:avLst/>
            </a:prstGeom>
            <a:solidFill>
              <a:srgbClr val="D3513B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u="sng"/>
            </a:p>
          </p:txBody>
        </p:sp>
        <p:pic>
          <p:nvPicPr>
            <p:cNvPr id="22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626266" y="810699"/>
              <a:ext cx="462709" cy="5216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3" name="TextBox 22"/>
          <p:cNvSpPr txBox="1"/>
          <p:nvPr/>
        </p:nvSpPr>
        <p:spPr bwMode="auto">
          <a:xfrm>
            <a:off x="1857356" y="285734"/>
            <a:ext cx="2044149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bg1"/>
                </a:solidFill>
                <a:latin typeface="Bebas Neue" pitchFamily="34" charset="0"/>
              </a:rPr>
              <a:t>E-commerce</a:t>
            </a:r>
            <a:endParaRPr lang="en-US" sz="3600" baseline="30000" dirty="0">
              <a:solidFill>
                <a:schemeClr val="bg1"/>
              </a:solidFill>
              <a:latin typeface="Bebas Neue" pitchFamily="34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7" grpId="0" build="p"/>
      <p:bldP spid="15" grpId="0"/>
      <p:bldP spid="14" grpId="0" animBg="1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ular Callout 24"/>
          <p:cNvSpPr/>
          <p:nvPr/>
        </p:nvSpPr>
        <p:spPr>
          <a:xfrm flipV="1">
            <a:off x="1785918" y="1446601"/>
            <a:ext cx="6715172" cy="3268288"/>
          </a:xfrm>
          <a:prstGeom prst="wedgeRectCallout">
            <a:avLst>
              <a:gd name="adj1" fmla="val -44425"/>
              <a:gd name="adj2" fmla="val 65074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7" name="TextBox 26"/>
          <p:cNvSpPr txBox="1"/>
          <p:nvPr/>
        </p:nvSpPr>
        <p:spPr>
          <a:xfrm>
            <a:off x="2714612" y="2464593"/>
            <a:ext cx="5572164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v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</a:t>
            </a:r>
            <a:b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</a:b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v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v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 bwMode="auto">
          <a:xfrm>
            <a:off x="2357422" y="1627032"/>
            <a:ext cx="589341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dirty="0"/>
              <a:t>Lorem ipsum dolor sit amet, consectetuer adipiscing elit, sed diam nonummy nibh euismod tincidunt ut laoreet dolore magna aliquam erat volutpat. </a:t>
            </a:r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1500166" y="321453"/>
            <a:ext cx="4500594" cy="642942"/>
          </a:xfrm>
          <a:prstGeom prst="rect">
            <a:avLst/>
          </a:prstGeom>
          <a:solidFill>
            <a:srgbClr val="EF81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4" name="Group 13"/>
          <p:cNvGrpSpPr/>
          <p:nvPr/>
        </p:nvGrpSpPr>
        <p:grpSpPr>
          <a:xfrm>
            <a:off x="714348" y="243156"/>
            <a:ext cx="1214446" cy="1096289"/>
            <a:chOff x="4786314" y="4429132"/>
            <a:chExt cx="1500198" cy="1461718"/>
          </a:xfrm>
          <a:solidFill>
            <a:srgbClr val="EF8107"/>
          </a:solidFill>
        </p:grpSpPr>
        <p:sp>
          <p:nvSpPr>
            <p:cNvPr id="19" name="Oval 18"/>
            <p:cNvSpPr/>
            <p:nvPr/>
          </p:nvSpPr>
          <p:spPr>
            <a:xfrm>
              <a:off x="4786314" y="4429132"/>
              <a:ext cx="1500198" cy="1461718"/>
            </a:xfrm>
            <a:prstGeom prst="ellipse">
              <a:avLst/>
            </a:prstGeom>
            <a:grpFill/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u="sng"/>
            </a:p>
          </p:txBody>
        </p:sp>
        <p:pic>
          <p:nvPicPr>
            <p:cNvPr id="23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297648" y="4893017"/>
              <a:ext cx="477530" cy="53394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4" name="TextBox 23"/>
          <p:cNvSpPr txBox="1"/>
          <p:nvPr/>
        </p:nvSpPr>
        <p:spPr bwMode="auto">
          <a:xfrm>
            <a:off x="2000232" y="353783"/>
            <a:ext cx="2723823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chemeClr val="bg1"/>
                </a:solidFill>
                <a:latin typeface="Bebas Neue" pitchFamily="34" charset="0"/>
              </a:rPr>
              <a:t>Email Marketing</a:t>
            </a:r>
            <a:endParaRPr lang="en-US" sz="3600" baseline="30000" dirty="0">
              <a:solidFill>
                <a:schemeClr val="bg1"/>
              </a:solidFill>
              <a:latin typeface="Bebas Neue" pitchFamily="34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7" grpId="0" build="p"/>
      <p:bldP spid="15" grpId="0"/>
      <p:bldP spid="12" grpId="0" animBg="1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75008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3" name="Rectangle 22"/>
          <p:cNvSpPr/>
          <p:nvPr/>
        </p:nvSpPr>
        <p:spPr>
          <a:xfrm>
            <a:off x="2857488" y="0"/>
            <a:ext cx="3429024" cy="750081"/>
          </a:xfrm>
          <a:prstGeom prst="rect">
            <a:avLst/>
          </a:prstGeom>
          <a:solidFill>
            <a:schemeClr val="accent6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1" name="Rectangle 30"/>
          <p:cNvSpPr/>
          <p:nvPr/>
        </p:nvSpPr>
        <p:spPr>
          <a:xfrm>
            <a:off x="6286512" y="3076763"/>
            <a:ext cx="2071702" cy="57150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571868" y="3076763"/>
            <a:ext cx="2000264" cy="57150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6" name="Group 55"/>
          <p:cNvGrpSpPr>
            <a:grpSpLocks/>
          </p:cNvGrpSpPr>
          <p:nvPr/>
        </p:nvGrpSpPr>
        <p:grpSpPr bwMode="auto">
          <a:xfrm>
            <a:off x="3643306" y="3076758"/>
            <a:ext cx="1785950" cy="530839"/>
            <a:chOff x="1177635" y="4659133"/>
            <a:chExt cx="1666173" cy="708837"/>
          </a:xfrm>
        </p:grpSpPr>
        <p:sp>
          <p:nvSpPr>
            <p:cNvPr id="57" name="TextBox 56"/>
            <p:cNvSpPr txBox="1"/>
            <p:nvPr/>
          </p:nvSpPr>
          <p:spPr>
            <a:xfrm>
              <a:off x="1177635" y="4659133"/>
              <a:ext cx="1666173" cy="41097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solidFill>
                    <a:schemeClr val="bg2"/>
                  </a:solidFill>
                  <a:latin typeface="Century Gothic" pitchFamily="34" charset="0"/>
                </a:rPr>
                <a:t>MULYO AYEM</a:t>
              </a:r>
              <a:endParaRPr lang="en-US" sz="1400" b="1" dirty="0">
                <a:solidFill>
                  <a:schemeClr val="bg2"/>
                </a:solidFill>
                <a:latin typeface="Century Gothic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177635" y="4956991"/>
              <a:ext cx="1666173" cy="41097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dirty="0" smtClean="0">
                  <a:solidFill>
                    <a:schemeClr val="bg2"/>
                  </a:solidFill>
                  <a:latin typeface="+mj-lt"/>
                  <a:cs typeface="+mn-cs"/>
                </a:rPr>
                <a:t>Marketing</a:t>
              </a:r>
              <a:endParaRPr lang="en-US" sz="1400" i="1" dirty="0">
                <a:solidFill>
                  <a:schemeClr val="bg2"/>
                </a:solidFill>
                <a:latin typeface="+mj-lt"/>
                <a:cs typeface="+mn-cs"/>
              </a:endParaRPr>
            </a:p>
          </p:txBody>
        </p:sp>
      </p:grpSp>
      <p:grpSp>
        <p:nvGrpSpPr>
          <p:cNvPr id="63" name="Group 62"/>
          <p:cNvGrpSpPr>
            <a:grpSpLocks/>
          </p:cNvGrpSpPr>
          <p:nvPr/>
        </p:nvGrpSpPr>
        <p:grpSpPr bwMode="auto">
          <a:xfrm>
            <a:off x="6429388" y="3117423"/>
            <a:ext cx="1571636" cy="530839"/>
            <a:chOff x="1177635" y="4659133"/>
            <a:chExt cx="1666173" cy="708837"/>
          </a:xfrm>
        </p:grpSpPr>
        <p:sp>
          <p:nvSpPr>
            <p:cNvPr id="64" name="TextBox 63"/>
            <p:cNvSpPr txBox="1"/>
            <p:nvPr/>
          </p:nvSpPr>
          <p:spPr>
            <a:xfrm>
              <a:off x="1177635" y="4659133"/>
              <a:ext cx="1666173" cy="41097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solidFill>
                    <a:schemeClr val="bg2"/>
                  </a:solidFill>
                  <a:latin typeface="Century Gothic" pitchFamily="34" charset="0"/>
                </a:rPr>
                <a:t>SUGIH SLAMET</a:t>
              </a:r>
              <a:endParaRPr lang="en-US" sz="1400" b="1" dirty="0">
                <a:solidFill>
                  <a:schemeClr val="bg2"/>
                </a:solidFill>
                <a:latin typeface="Century Gothic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177635" y="4956991"/>
              <a:ext cx="1666173" cy="41097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dirty="0" smtClean="0">
                  <a:solidFill>
                    <a:schemeClr val="bg2"/>
                  </a:solidFill>
                  <a:latin typeface="+mj-lt"/>
                </a:rPr>
                <a:t>Creative</a:t>
              </a:r>
              <a:endParaRPr lang="en-US" sz="1400" i="1" dirty="0">
                <a:solidFill>
                  <a:schemeClr val="bg2"/>
                </a:solidFill>
                <a:latin typeface="+mj-lt"/>
                <a:cs typeface="+mn-cs"/>
              </a:endParaRPr>
            </a:p>
          </p:txBody>
        </p:sp>
      </p:grpSp>
      <p:sp>
        <p:nvSpPr>
          <p:cNvPr id="30" name="Rectangle 29"/>
          <p:cNvSpPr/>
          <p:nvPr/>
        </p:nvSpPr>
        <p:spPr>
          <a:xfrm>
            <a:off x="857224" y="3076763"/>
            <a:ext cx="2071702" cy="57150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071538" y="3148196"/>
            <a:ext cx="1643074" cy="530839"/>
            <a:chOff x="1177635" y="4659133"/>
            <a:chExt cx="1666173" cy="708837"/>
          </a:xfrm>
        </p:grpSpPr>
        <p:sp>
          <p:nvSpPr>
            <p:cNvPr id="11" name="TextBox 10"/>
            <p:cNvSpPr txBox="1"/>
            <p:nvPr/>
          </p:nvSpPr>
          <p:spPr>
            <a:xfrm>
              <a:off x="1177635" y="4659133"/>
              <a:ext cx="1666173" cy="41097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solidFill>
                    <a:schemeClr val="bg2"/>
                  </a:solidFill>
                  <a:latin typeface="Century Gothic" pitchFamily="34" charset="0"/>
                </a:rPr>
                <a:t>MAGHFUR AMIN</a:t>
              </a:r>
              <a:endParaRPr lang="en-US" sz="1400" b="1" dirty="0">
                <a:solidFill>
                  <a:schemeClr val="bg2"/>
                </a:solidFill>
                <a:latin typeface="Century Gothic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177635" y="4956991"/>
              <a:ext cx="1666173" cy="41097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dirty="0">
                  <a:solidFill>
                    <a:schemeClr val="bg2"/>
                  </a:solidFill>
                  <a:latin typeface="+mj-lt"/>
                  <a:cs typeface="+mn-cs"/>
                </a:rPr>
                <a:t>Senior </a:t>
              </a:r>
              <a:r>
                <a:rPr lang="en-US" sz="1400" i="1" dirty="0" smtClean="0">
                  <a:solidFill>
                    <a:schemeClr val="bg2"/>
                  </a:solidFill>
                  <a:latin typeface="+mj-lt"/>
                  <a:cs typeface="+mn-cs"/>
                </a:rPr>
                <a:t>Designer</a:t>
              </a:r>
              <a:endParaRPr lang="en-US" sz="1400" i="1" dirty="0">
                <a:solidFill>
                  <a:schemeClr val="bg2"/>
                </a:solidFill>
                <a:latin typeface="+mj-lt"/>
                <a:cs typeface="+mn-cs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785786" y="3796503"/>
            <a:ext cx="200026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dirty="0">
                <a:solidFill>
                  <a:schemeClr val="bg1"/>
                </a:solidFill>
              </a:rPr>
              <a:t>Lorem ipsum dolor sit amet, consectetuer adipiscing elit, sed diam nonummy </a:t>
            </a:r>
            <a:r>
              <a:rPr lang="id-ID" sz="1400" dirty="0" smtClean="0">
                <a:solidFill>
                  <a:schemeClr val="bg1"/>
                </a:solidFill>
              </a:rPr>
              <a:t>nibh euismod</a:t>
            </a:r>
            <a:r>
              <a:rPr lang="en-US" sz="1400" dirty="0" smtClean="0">
                <a:solidFill>
                  <a:schemeClr val="bg1"/>
                </a:solidFill>
              </a:rPr>
              <a:t>.</a:t>
            </a:r>
            <a:endParaRPr lang="en-US" sz="1400" b="1" dirty="0">
              <a:solidFill>
                <a:schemeClr val="bg1"/>
              </a:solidFill>
              <a:latin typeface="Signika Negative" pitchFamily="2" charset="0"/>
              <a:cs typeface="+mn-cs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428992" y="3821916"/>
            <a:ext cx="207170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dirty="0">
                <a:solidFill>
                  <a:schemeClr val="bg1"/>
                </a:solidFill>
              </a:rPr>
              <a:t>Lorem ipsum dolor sit amet, consectetuer adipiscing elit, sed diam nonummy nibh euismod</a:t>
            </a:r>
            <a:r>
              <a:rPr lang="en-US" sz="1400" dirty="0">
                <a:solidFill>
                  <a:schemeClr val="bg1"/>
                </a:solidFill>
              </a:rPr>
              <a:t>.</a:t>
            </a:r>
            <a:endParaRPr lang="en-US" sz="1400" b="1" dirty="0">
              <a:solidFill>
                <a:schemeClr val="bg1"/>
              </a:solidFill>
              <a:latin typeface="Signika Negative" pitchFamily="2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937463" y="-18"/>
            <a:ext cx="317554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0" dirty="0" smtClean="0">
                <a:solidFill>
                  <a:schemeClr val="bg1"/>
                </a:solidFill>
                <a:latin typeface="Bebas Neue" pitchFamily="34" charset="0"/>
              </a:rPr>
              <a:t>Creative</a:t>
            </a:r>
            <a:r>
              <a:rPr lang="en-US" sz="5000" dirty="0" smtClean="0">
                <a:latin typeface="Bebas Neue" pitchFamily="34" charset="0"/>
              </a:rPr>
              <a:t> Team</a:t>
            </a:r>
            <a:endParaRPr lang="id-ID" sz="5000" dirty="0">
              <a:latin typeface="Bebas Neue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286512" y="3828261"/>
            <a:ext cx="207170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dirty="0">
                <a:solidFill>
                  <a:schemeClr val="bg1"/>
                </a:solidFill>
              </a:rPr>
              <a:t>Lorem ipsum dolor sit amet, consectetuer adipiscing elit, sed diam nonummy nibh euismod</a:t>
            </a:r>
            <a:r>
              <a:rPr lang="en-US" sz="1400" dirty="0">
                <a:solidFill>
                  <a:schemeClr val="bg1"/>
                </a:solidFill>
              </a:rPr>
              <a:t>.</a:t>
            </a:r>
            <a:endParaRPr lang="en-US" sz="1400" b="1" dirty="0">
              <a:solidFill>
                <a:schemeClr val="bg1"/>
              </a:solidFill>
              <a:latin typeface="Signika Negative" pitchFamily="2" charset="0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785786" y="928676"/>
            <a:ext cx="2214578" cy="2114517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" name="Oval 27"/>
          <p:cNvSpPr/>
          <p:nvPr/>
        </p:nvSpPr>
        <p:spPr bwMode="auto">
          <a:xfrm>
            <a:off x="6215074" y="928676"/>
            <a:ext cx="2143140" cy="2114517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Oval 28"/>
          <p:cNvSpPr/>
          <p:nvPr/>
        </p:nvSpPr>
        <p:spPr bwMode="auto">
          <a:xfrm>
            <a:off x="3500430" y="857238"/>
            <a:ext cx="2143140" cy="2165945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31" grpId="0" animBg="1"/>
      <p:bldP spid="32" grpId="0" animBg="1"/>
      <p:bldP spid="30" grpId="0" animBg="1"/>
      <p:bldP spid="13" grpId="0"/>
      <p:bldP spid="59" grpId="0"/>
      <p:bldP spid="47" grpId="0"/>
      <p:bldP spid="66" grpId="0"/>
      <p:bldP spid="27" grpId="0" animBg="1"/>
      <p:bldP spid="28" grpId="0" animBg="1"/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14282" y="482188"/>
            <a:ext cx="8643998" cy="287538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ectangle 7"/>
          <p:cNvSpPr/>
          <p:nvPr/>
        </p:nvSpPr>
        <p:spPr>
          <a:xfrm>
            <a:off x="196811" y="3500444"/>
            <a:ext cx="2874991" cy="78581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" name="Rectangle 1"/>
          <p:cNvSpPr/>
          <p:nvPr/>
        </p:nvSpPr>
        <p:spPr>
          <a:xfrm>
            <a:off x="196812" y="482189"/>
            <a:ext cx="2875041" cy="2875379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3286116" y="607205"/>
            <a:ext cx="5143536" cy="271464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id-ID" sz="1300" dirty="0" smtClean="0">
                <a:solidFill>
                  <a:schemeClr val="tx1"/>
                </a:solidFill>
              </a:rPr>
              <a:t>Lorem ipsum dolor sit amet, consectetuer adipiscing elit, sed diam nonummy nibh euismod tincidunt ut</a:t>
            </a:r>
            <a:r>
              <a:rPr lang="en-US" sz="1300" dirty="0" smtClean="0">
                <a:solidFill>
                  <a:schemeClr val="tx1"/>
                </a:solidFill>
              </a:rPr>
              <a:t>.</a:t>
            </a: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en-US" sz="1300" dirty="0" smtClean="0">
                <a:solidFill>
                  <a:schemeClr val="tx1"/>
                </a:solidFill>
              </a:rPr>
              <a:t>L</a:t>
            </a:r>
            <a:r>
              <a:rPr lang="id-ID" sz="1300" dirty="0" smtClean="0">
                <a:solidFill>
                  <a:schemeClr val="tx1"/>
                </a:solidFill>
              </a:rPr>
              <a:t>aoreet dolore magna aliquam erat volutpat</a:t>
            </a:r>
            <a:r>
              <a:rPr lang="en-US" sz="1300" dirty="0" smtClean="0">
                <a:solidFill>
                  <a:schemeClr val="tx1"/>
                </a:solidFill>
              </a:rPr>
              <a:t>.</a:t>
            </a: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endParaRPr lang="en-US" sz="1300" dirty="0" smtClean="0">
              <a:solidFill>
                <a:schemeClr val="tx1"/>
              </a:solidFill>
            </a:endParaRP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id-ID" sz="1300" dirty="0" smtClean="0">
                <a:solidFill>
                  <a:schemeClr val="tx1"/>
                </a:solidFill>
              </a:rPr>
              <a:t>Lorem ipsum dolor sit amet, consectetuer adipiscing elit, sed diam nonummy nibh euismod tincidunt ut laoreet dolore magna aliquam erat volutpat</a:t>
            </a:r>
            <a:r>
              <a:rPr lang="en-US" sz="1300" dirty="0" smtClean="0">
                <a:solidFill>
                  <a:schemeClr val="tx1"/>
                </a:solidFill>
              </a:rPr>
              <a:t>. </a:t>
            </a: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endParaRPr lang="en-US" sz="1300" dirty="0" smtClean="0">
              <a:solidFill>
                <a:schemeClr val="tx1"/>
              </a:solidFill>
            </a:endParaRP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id-ID" sz="1300" dirty="0" smtClean="0">
                <a:solidFill>
                  <a:schemeClr val="tx1"/>
                </a:solidFill>
              </a:rPr>
              <a:t>Lorem ipsum dolor sit amet, consectetuer adipiscing elit, sed diam nonummy nibh euismod tincidunt ut laoreet dolore magna aliquam erat volutpat</a:t>
            </a:r>
            <a:endParaRPr lang="en-US" sz="1300" dirty="0">
              <a:solidFill>
                <a:schemeClr val="tx1"/>
              </a:solidFill>
              <a:latin typeface="+mj-lt"/>
              <a:cs typeface="Oswald Light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285720" y="3567124"/>
            <a:ext cx="2786082" cy="7191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bg2"/>
                </a:solidFill>
                <a:latin typeface="Century Gothic" pitchFamily="34" charset="0"/>
                <a:cs typeface="Oswald Light"/>
              </a:rPr>
              <a:t>MAGHFUR </a:t>
            </a:r>
            <a:r>
              <a:rPr lang="en-US" sz="2400" b="1" dirty="0" smtClean="0">
                <a:solidFill>
                  <a:schemeClr val="bg2"/>
                </a:solidFill>
                <a:latin typeface="Century Gothic" pitchFamily="34" charset="0"/>
                <a:cs typeface="Oswald Light"/>
              </a:rPr>
              <a:t>AMIN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1800" i="1" dirty="0" smtClean="0">
                <a:solidFill>
                  <a:schemeClr val="bg2"/>
                </a:solidFill>
                <a:latin typeface="+mj-lt"/>
                <a:cs typeface="Oswald Light"/>
              </a:rPr>
              <a:t>- Senior Designer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571868" y="3334026"/>
            <a:ext cx="492922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defRPr/>
            </a:pPr>
            <a:r>
              <a:rPr lang="en-US" b="1" dirty="0" smtClean="0">
                <a:solidFill>
                  <a:schemeClr val="bg1"/>
                </a:solidFill>
                <a:latin typeface="+mn-lt"/>
                <a:cs typeface="+mn-cs"/>
              </a:rPr>
              <a:t>Experience :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defRPr/>
            </a:pPr>
            <a:endParaRPr lang="en-US" sz="13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171450" indent="-171450"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300" b="1" dirty="0">
                <a:solidFill>
                  <a:schemeClr val="bg1"/>
                </a:solidFill>
              </a:rPr>
              <a:t>Contrary to popular belief, </a:t>
            </a:r>
            <a:r>
              <a:rPr lang="en-US" sz="1300" b="1" dirty="0" err="1">
                <a:solidFill>
                  <a:schemeClr val="bg1"/>
                </a:solidFill>
              </a:rPr>
              <a:t>Lorem</a:t>
            </a:r>
            <a:r>
              <a:rPr lang="en-US" sz="1300" b="1" dirty="0">
                <a:solidFill>
                  <a:schemeClr val="bg1"/>
                </a:solidFill>
              </a:rPr>
              <a:t> </a:t>
            </a:r>
            <a:r>
              <a:rPr lang="en-US" sz="1300" b="1" dirty="0" err="1">
                <a:solidFill>
                  <a:schemeClr val="bg1"/>
                </a:solidFill>
              </a:rPr>
              <a:t>Ipsum</a:t>
            </a:r>
            <a:r>
              <a:rPr lang="en-US" sz="1300" b="1" dirty="0">
                <a:solidFill>
                  <a:schemeClr val="bg1"/>
                </a:solidFill>
              </a:rPr>
              <a:t> is not simply random text. </a:t>
            </a:r>
          </a:p>
          <a:p>
            <a:pPr marL="171450" indent="-171450"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300" dirty="0" smtClean="0">
                <a:solidFill>
                  <a:schemeClr val="bg1"/>
                </a:solidFill>
              </a:rPr>
              <a:t>Contrary </a:t>
            </a:r>
            <a:r>
              <a:rPr lang="en-US" sz="1300" dirty="0">
                <a:solidFill>
                  <a:schemeClr val="bg1"/>
                </a:solidFill>
              </a:rPr>
              <a:t>to popular </a:t>
            </a:r>
            <a:r>
              <a:rPr lang="en-US" sz="1300" dirty="0" smtClean="0">
                <a:solidFill>
                  <a:schemeClr val="bg1"/>
                </a:solidFill>
              </a:rPr>
              <a:t>belief </a:t>
            </a:r>
            <a:r>
              <a:rPr lang="en-US" sz="1300" dirty="0">
                <a:solidFill>
                  <a:schemeClr val="bg1"/>
                </a:solidFill>
              </a:rPr>
              <a:t>not simply random text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300" b="1" dirty="0" smtClean="0">
                <a:solidFill>
                  <a:schemeClr val="bg1"/>
                </a:solidFill>
                <a:latin typeface="+mn-lt"/>
                <a:cs typeface="+mn-cs"/>
              </a:rPr>
              <a:t>Contrary </a:t>
            </a:r>
            <a:r>
              <a:rPr lang="en-US" sz="1300" b="1" dirty="0">
                <a:solidFill>
                  <a:schemeClr val="bg1"/>
                </a:solidFill>
                <a:latin typeface="+mn-lt"/>
                <a:cs typeface="+mn-cs"/>
              </a:rPr>
              <a:t>to popular </a:t>
            </a:r>
            <a:r>
              <a:rPr lang="en-US" sz="1300" b="1" dirty="0" smtClean="0">
                <a:solidFill>
                  <a:schemeClr val="bg1"/>
                </a:solidFill>
                <a:latin typeface="+mn-lt"/>
                <a:cs typeface="+mn-cs"/>
              </a:rPr>
              <a:t>belief</a:t>
            </a:r>
            <a:endParaRPr lang="en-US" sz="1300" b="1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3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</a:t>
            </a:r>
            <a:r>
              <a:rPr lang="en-US" sz="1300" dirty="0" smtClean="0">
                <a:solidFill>
                  <a:schemeClr val="bg1"/>
                </a:solidFill>
                <a:latin typeface="+mn-lt"/>
                <a:cs typeface="+mn-cs"/>
              </a:rPr>
              <a:t>text</a:t>
            </a:r>
            <a:endParaRPr lang="en-US" sz="1300" dirty="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8" grpId="0" animBg="1"/>
      <p:bldP spid="2" grpId="0" animBg="1"/>
      <p:bldP spid="11" grpId="0"/>
      <p:bldP spid="12" grpId="0"/>
      <p:bldP spid="3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96502"/>
            <a:ext cx="9144000" cy="380407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75008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/>
          <p:cNvSpPr/>
          <p:nvPr/>
        </p:nvSpPr>
        <p:spPr>
          <a:xfrm>
            <a:off x="2428860" y="0"/>
            <a:ext cx="4286280" cy="750081"/>
          </a:xfrm>
          <a:prstGeom prst="rect">
            <a:avLst/>
          </a:prstGeom>
          <a:solidFill>
            <a:schemeClr val="accent6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TextBox 10"/>
          <p:cNvSpPr txBox="1"/>
          <p:nvPr/>
        </p:nvSpPr>
        <p:spPr>
          <a:xfrm>
            <a:off x="428596" y="1857370"/>
            <a:ext cx="8429684" cy="2462213"/>
          </a:xfrm>
          <a:prstGeom prst="rect">
            <a:avLst/>
          </a:prstGeom>
          <a:noFill/>
        </p:spPr>
        <p:txBody>
          <a:bodyPr wrap="square" numCol="2" spcCol="540000" rtlCol="0">
            <a:spAutoFit/>
          </a:bodyPr>
          <a:lstStyle/>
          <a:p>
            <a:pPr lvl="0" algn="just">
              <a:defRPr/>
            </a:pP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Nullam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orci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tellus.Nunc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sed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tellus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quam.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Duis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quam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augue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malesuada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convallis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nec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faucibus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sapien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quis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interdum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Suspendisse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magna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justo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  <a:p>
            <a:pPr lvl="0" algn="just">
              <a:defRPr/>
            </a:pP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defRPr/>
            </a:pP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Nunc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id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diam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dui.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Vivamus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non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orci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mauris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Nunc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cursus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libero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velit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tempor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nunc.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Nulla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facilisi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Etiam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faucibus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leo. </a:t>
            </a:r>
            <a:endParaRPr lang="es-ES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defRPr/>
            </a:pPr>
            <a:endParaRPr lang="es-E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defRPr/>
            </a:pPr>
            <a:r>
              <a:rPr lang="es-E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Vivamus</a:t>
            </a:r>
            <a:r>
              <a:rPr lang="es-E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vulputate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dui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blandit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ante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semper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eu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commodo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felis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tincidunt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endParaRPr lang="es-ES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defRPr/>
            </a:pPr>
            <a:endParaRPr lang="es-E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defRPr/>
            </a:pPr>
            <a:r>
              <a:rPr lang="es-E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Nulla</a:t>
            </a:r>
            <a:r>
              <a:rPr lang="es-E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nec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nec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ipsum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suscipit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tempor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Aenean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libero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odio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vehicula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accumsan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lvl="0">
              <a:defRPr/>
            </a:pP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 algn="just">
              <a:defRPr/>
            </a:pP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Malesuada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convallis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nec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faucibus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sapien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quis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interdum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Suspendisse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magna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justo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 algn="just">
              <a:defRPr/>
            </a:pP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 algn="just">
              <a:defRPr/>
            </a:pP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Nullam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orci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tellus.Nunc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sed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tellus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quam.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Duis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quam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augue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malesuada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tempor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nunc.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Nulla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facilisi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s-E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Etiam</a:t>
            </a:r>
            <a:r>
              <a:rPr lang="es-E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faucibus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leo</a:t>
            </a:r>
            <a:endParaRPr lang="id-ID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428596" y="1000114"/>
            <a:ext cx="82153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 of classical Latin literature from 45 BC.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Signika Negative" pitchFamily="2" charset="0"/>
              <a:cs typeface="+mn-cs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428860" y="71420"/>
            <a:ext cx="42862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Bebas Neue" pitchFamily="34" charset="0"/>
              </a:rPr>
              <a:t>2 Column </a:t>
            </a:r>
            <a:r>
              <a:rPr lang="en-US" sz="4000" dirty="0" smtClean="0">
                <a:latin typeface="Bebas Neue" pitchFamily="34" charset="0"/>
              </a:rPr>
              <a:t>Content</a:t>
            </a:r>
            <a:endParaRPr lang="id-ID" sz="4000" dirty="0">
              <a:latin typeface="Bebas Neu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4" grpId="0" animBg="1"/>
      <p:bldP spid="11" grpId="0"/>
      <p:bldP spid="12" grpId="0"/>
      <p:bldP spid="1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2114</TotalTime>
  <Words>1125</Words>
  <Application>Microsoft Office PowerPoint</Application>
  <PresentationFormat>On-screen Show (16:9)</PresentationFormat>
  <Paragraphs>146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Welcome To  My Presentation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My Presentation</dc:title>
  <dc:creator>Maghfur Amin</dc:creator>
  <cp:lastModifiedBy>ASUS</cp:lastModifiedBy>
  <cp:revision>215</cp:revision>
  <dcterms:created xsi:type="dcterms:W3CDTF">2014-03-18T00:47:42Z</dcterms:created>
  <dcterms:modified xsi:type="dcterms:W3CDTF">2014-05-31T05:57:24Z</dcterms:modified>
</cp:coreProperties>
</file>