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140" autoAdjust="0"/>
    <p:restoredTop sz="94660"/>
  </p:normalViewPr>
  <p:slideViewPr>
    <p:cSldViewPr>
      <p:cViewPr>
        <p:scale>
          <a:sx n="66" d="100"/>
          <a:sy n="66" d="100"/>
        </p:scale>
        <p:origin x="-127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19"/>
  <c:chart>
    <c:title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d-ID"/>
              </a:p>
            </c:txPr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d-ID"/>
              </a:p>
            </c:txPr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d-ID"/>
              </a:p>
            </c:txPr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Val val="1"/>
        </c:dLbls>
        <c:overlap val="-25"/>
        <c:axId val="118115328"/>
        <c:axId val="118129408"/>
      </c:barChart>
      <c:catAx>
        <c:axId val="118115328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sz="1600"/>
            </a:pPr>
            <a:endParaRPr lang="id-ID"/>
          </a:p>
        </c:txPr>
        <c:crossAx val="118129408"/>
        <c:crosses val="autoZero"/>
        <c:auto val="1"/>
        <c:lblAlgn val="ctr"/>
        <c:lblOffset val="100"/>
      </c:catAx>
      <c:valAx>
        <c:axId val="118129408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18115328"/>
        <c:crosses val="autoZero"/>
        <c:crossBetween val="between"/>
      </c:valAx>
    </c:plotArea>
    <c:legend>
      <c:legendPos val="t"/>
      <c:txPr>
        <a:bodyPr/>
        <a:lstStyle/>
        <a:p>
          <a:pPr>
            <a:defRPr sz="1600"/>
          </a:pPr>
          <a:endParaRPr lang="id-ID"/>
        </a:p>
      </c:txPr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3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hape val="box"/>
        <c:axId val="118135808"/>
        <c:axId val="57930496"/>
        <c:axId val="117735424"/>
      </c:bar3DChart>
      <c:catAx>
        <c:axId val="118135808"/>
        <c:scaling>
          <c:orientation val="minMax"/>
        </c:scaling>
        <c:axPos val="b"/>
        <c:numFmt formatCode="General" sourceLinked="1"/>
        <c:tickLblPos val="nextTo"/>
        <c:crossAx val="57930496"/>
        <c:crosses val="autoZero"/>
        <c:auto val="1"/>
        <c:lblAlgn val="ctr"/>
        <c:lblOffset val="100"/>
      </c:catAx>
      <c:valAx>
        <c:axId val="57930496"/>
        <c:scaling>
          <c:orientation val="minMax"/>
        </c:scaling>
        <c:axPos val="l"/>
        <c:majorGridlines/>
        <c:numFmt formatCode="General" sourceLinked="1"/>
        <c:tickLblPos val="nextTo"/>
        <c:crossAx val="118135808"/>
        <c:crosses val="autoZero"/>
        <c:crossBetween val="between"/>
      </c:valAx>
      <c:serAx>
        <c:axId val="117735424"/>
        <c:scaling>
          <c:orientation val="minMax"/>
        </c:scaling>
        <c:axPos val="b"/>
        <c:tickLblPos val="nextTo"/>
        <c:crossAx val="57930496"/>
        <c:crosses val="autoZero"/>
      </c:serAx>
    </c:plotArea>
    <c:legend>
      <c:legendPos val="r"/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1201"/>
            <a:ext cx="7772400" cy="656590"/>
          </a:xfrm>
        </p:spPr>
        <p:txBody>
          <a:bodyPr>
            <a:spAutoFit/>
          </a:bodyPr>
          <a:lstStyle>
            <a:lvl1pPr algn="ctr">
              <a:lnSpc>
                <a:spcPts val="4400"/>
              </a:lnSpc>
              <a:defRPr sz="5400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8000"/>
            <a:ext cx="6400800" cy="220573"/>
          </a:xfrm>
        </p:spPr>
        <p:txBody>
          <a:bodyPr>
            <a:spAutoFit/>
          </a:bodyPr>
          <a:lstStyle>
            <a:lvl1pPr marL="0" indent="0" algn="ctr">
              <a:lnSpc>
                <a:spcPts val="1000"/>
              </a:lnSpc>
              <a:buNone/>
              <a:defRPr sz="1120" b="0" spc="-20" baseline="0">
                <a:solidFill>
                  <a:srgbClr val="4B4B4B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799867" y="1392001"/>
            <a:ext cx="5544269" cy="284693"/>
          </a:xfrm>
        </p:spPr>
        <p:txBody>
          <a:bodyPr>
            <a:spAutoFit/>
          </a:bodyPr>
          <a:lstStyle>
            <a:lvl1pPr algn="ctr">
              <a:lnSpc>
                <a:spcPts val="1500"/>
              </a:lnSpc>
              <a:defRPr sz="1600" spc="-50" baseline="0">
                <a:latin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46400" y="6316801"/>
            <a:ext cx="4176464" cy="233397"/>
          </a:xfrm>
        </p:spPr>
        <p:txBody>
          <a:bodyPr wrap="square">
            <a:spAutoFit/>
          </a:bodyPr>
          <a:lstStyle>
            <a:lvl1pPr>
              <a:lnSpc>
                <a:spcPts val="1100"/>
              </a:lnSpc>
              <a:defRPr sz="13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6465601"/>
            <a:ext cx="4103688" cy="182101"/>
          </a:xfrm>
        </p:spPr>
        <p:txBody>
          <a:bodyPr>
            <a:spAutoFit/>
          </a:bodyPr>
          <a:lstStyle>
            <a:lvl1pPr>
              <a:lnSpc>
                <a:spcPts val="700"/>
              </a:lnSpc>
              <a:defRPr sz="6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53570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572008"/>
            <a:ext cx="9144000" cy="1619261"/>
          </a:xfrm>
          <a:prstGeom prst="rect">
            <a:avLst/>
          </a:prstGeom>
          <a:solidFill>
            <a:srgbClr val="C0000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4953011"/>
            <a:ext cx="7772400" cy="669414"/>
          </a:xfrm>
        </p:spPr>
        <p:txBody>
          <a:bodyPr/>
          <a:lstStyle/>
          <a:p>
            <a:r>
              <a:rPr lang="es-ES" sz="4000" spc="0" dirty="0" err="1" smtClean="0">
                <a:solidFill>
                  <a:schemeClr val="bg1"/>
                </a:solidFill>
                <a:latin typeface="Bebas" pitchFamily="2" charset="0"/>
              </a:rPr>
              <a:t>Welcome</a:t>
            </a:r>
            <a:r>
              <a:rPr lang="es-ES" sz="4000" spc="0" dirty="0" smtClean="0">
                <a:solidFill>
                  <a:schemeClr val="bg1"/>
                </a:solidFill>
                <a:latin typeface="Bebas" pitchFamily="2" charset="0"/>
              </a:rPr>
              <a:t> </a:t>
            </a:r>
            <a:r>
              <a:rPr lang="id-ID" sz="4000" spc="0" dirty="0" smtClean="0">
                <a:solidFill>
                  <a:schemeClr val="bg1"/>
                </a:solidFill>
                <a:latin typeface="Bebas" pitchFamily="2" charset="0"/>
              </a:rPr>
              <a:t>  </a:t>
            </a:r>
            <a:r>
              <a:rPr lang="es-ES" sz="4000" spc="0" dirty="0" err="1" smtClean="0">
                <a:solidFill>
                  <a:schemeClr val="bg1"/>
                </a:solidFill>
                <a:latin typeface="Bebas" pitchFamily="2" charset="0"/>
              </a:rPr>
              <a:t>To</a:t>
            </a:r>
            <a:r>
              <a:rPr lang="id-ID" sz="4000" spc="0" dirty="0" smtClean="0">
                <a:solidFill>
                  <a:schemeClr val="bg1"/>
                </a:solidFill>
                <a:latin typeface="Bebas" pitchFamily="2" charset="0"/>
              </a:rPr>
              <a:t>  </a:t>
            </a:r>
            <a:r>
              <a:rPr lang="es-ES" sz="4000" spc="0" dirty="0" smtClean="0">
                <a:solidFill>
                  <a:schemeClr val="bg1"/>
                </a:solidFill>
                <a:latin typeface="Bebas" pitchFamily="2" charset="0"/>
              </a:rPr>
              <a:t> </a:t>
            </a:r>
            <a:r>
              <a:rPr lang="es-ES" sz="4000" spc="0" dirty="0" smtClean="0">
                <a:latin typeface="Bebas" pitchFamily="2" charset="0"/>
              </a:rPr>
              <a:t>My</a:t>
            </a:r>
            <a:r>
              <a:rPr lang="id-ID" sz="4000" spc="0" dirty="0" smtClean="0">
                <a:latin typeface="Bebas" pitchFamily="2" charset="0"/>
              </a:rPr>
              <a:t>  </a:t>
            </a:r>
            <a:r>
              <a:rPr lang="es-ES" sz="4000" spc="0" dirty="0" smtClean="0">
                <a:latin typeface="Bebas" pitchFamily="2" charset="0"/>
              </a:rPr>
              <a:t> </a:t>
            </a:r>
            <a:r>
              <a:rPr lang="es-ES" sz="4000" spc="0" dirty="0" err="1" smtClean="0">
                <a:latin typeface="Bebas" pitchFamily="2" charset="0"/>
              </a:rPr>
              <a:t>Presentation</a:t>
            </a:r>
            <a:endParaRPr lang="en-US" sz="4000" spc="0" dirty="0">
              <a:latin typeface="Bebas" pitchFamily="2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000364" y="0"/>
            <a:ext cx="3143272" cy="4643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28596" y="3098821"/>
            <a:ext cx="8143932" cy="3108543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Duis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lvl="0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dui.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non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Nunc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cursus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libero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leo. </a:t>
            </a:r>
            <a:endParaRPr lang="es-E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ante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semper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commodo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felis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lvl="0">
              <a:defRPr/>
            </a:pP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Aenean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libero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odio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vehicula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accumsan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2090973"/>
            <a:ext cx="8215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2" y="285729"/>
            <a:ext cx="9144000" cy="1285883"/>
            <a:chOff x="0" y="214296"/>
            <a:chExt cx="9144000" cy="1143008"/>
          </a:xfrm>
        </p:grpSpPr>
        <p:grpSp>
          <p:nvGrpSpPr>
            <p:cNvPr id="25" name="Group 8"/>
            <p:cNvGrpSpPr/>
            <p:nvPr/>
          </p:nvGrpSpPr>
          <p:grpSpPr>
            <a:xfrm>
              <a:off x="6072166" y="214296"/>
              <a:ext cx="3071834" cy="1143008"/>
              <a:chOff x="6072166" y="214296"/>
              <a:chExt cx="3071834" cy="1143008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6072166" y="500048"/>
                <a:ext cx="3071834" cy="857256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Freeform 30"/>
              <p:cNvSpPr/>
              <p:nvPr/>
            </p:nvSpPr>
            <p:spPr>
              <a:xfrm flipH="1">
                <a:off x="6072166" y="214296"/>
                <a:ext cx="571504" cy="1142990"/>
              </a:xfrm>
              <a:custGeom>
                <a:avLst/>
                <a:gdLst>
                  <a:gd name="connsiteX0" fmla="*/ 0 w 571504"/>
                  <a:gd name="connsiteY0" fmla="*/ 0 h 857256"/>
                  <a:gd name="connsiteX1" fmla="*/ 571504 w 571504"/>
                  <a:gd name="connsiteY1" fmla="*/ 0 h 857256"/>
                  <a:gd name="connsiteX2" fmla="*/ 571504 w 571504"/>
                  <a:gd name="connsiteY2" fmla="*/ 857256 h 857256"/>
                  <a:gd name="connsiteX3" fmla="*/ 0 w 571504"/>
                  <a:gd name="connsiteY3" fmla="*/ 857256 h 857256"/>
                  <a:gd name="connsiteX4" fmla="*/ 0 w 571504"/>
                  <a:gd name="connsiteY4" fmla="*/ 0 h 857256"/>
                  <a:gd name="connsiteX0" fmla="*/ 0 w 571504"/>
                  <a:gd name="connsiteY0" fmla="*/ 0 h 1142990"/>
                  <a:gd name="connsiteX1" fmla="*/ 571504 w 571504"/>
                  <a:gd name="connsiteY1" fmla="*/ 0 h 1142990"/>
                  <a:gd name="connsiteX2" fmla="*/ 571504 w 571504"/>
                  <a:gd name="connsiteY2" fmla="*/ 1142990 h 1142990"/>
                  <a:gd name="connsiteX3" fmla="*/ 0 w 571504"/>
                  <a:gd name="connsiteY3" fmla="*/ 857256 h 1142990"/>
                  <a:gd name="connsiteX4" fmla="*/ 0 w 571504"/>
                  <a:gd name="connsiteY4" fmla="*/ 0 h 1142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4" h="1142990">
                    <a:moveTo>
                      <a:pt x="0" y="0"/>
                    </a:moveTo>
                    <a:lnTo>
                      <a:pt x="571504" y="0"/>
                    </a:lnTo>
                    <a:lnTo>
                      <a:pt x="571504" y="1142990"/>
                    </a:lnTo>
                    <a:lnTo>
                      <a:pt x="0" y="8572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6" name="Group 9"/>
            <p:cNvGrpSpPr/>
            <p:nvPr/>
          </p:nvGrpSpPr>
          <p:grpSpPr>
            <a:xfrm>
              <a:off x="0" y="214296"/>
              <a:ext cx="2928894" cy="1143008"/>
              <a:chOff x="0" y="214296"/>
              <a:chExt cx="2928894" cy="1143008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0" y="500048"/>
                <a:ext cx="2928894" cy="857256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2357390" y="214296"/>
                <a:ext cx="571504" cy="1142990"/>
              </a:xfrm>
              <a:custGeom>
                <a:avLst/>
                <a:gdLst>
                  <a:gd name="connsiteX0" fmla="*/ 0 w 571504"/>
                  <a:gd name="connsiteY0" fmla="*/ 0 h 857256"/>
                  <a:gd name="connsiteX1" fmla="*/ 571504 w 571504"/>
                  <a:gd name="connsiteY1" fmla="*/ 0 h 857256"/>
                  <a:gd name="connsiteX2" fmla="*/ 571504 w 571504"/>
                  <a:gd name="connsiteY2" fmla="*/ 857256 h 857256"/>
                  <a:gd name="connsiteX3" fmla="*/ 0 w 571504"/>
                  <a:gd name="connsiteY3" fmla="*/ 857256 h 857256"/>
                  <a:gd name="connsiteX4" fmla="*/ 0 w 571504"/>
                  <a:gd name="connsiteY4" fmla="*/ 0 h 857256"/>
                  <a:gd name="connsiteX0" fmla="*/ 0 w 571504"/>
                  <a:gd name="connsiteY0" fmla="*/ 0 h 1142990"/>
                  <a:gd name="connsiteX1" fmla="*/ 571504 w 571504"/>
                  <a:gd name="connsiteY1" fmla="*/ 0 h 1142990"/>
                  <a:gd name="connsiteX2" fmla="*/ 571504 w 571504"/>
                  <a:gd name="connsiteY2" fmla="*/ 1142990 h 1142990"/>
                  <a:gd name="connsiteX3" fmla="*/ 0 w 571504"/>
                  <a:gd name="connsiteY3" fmla="*/ 857256 h 1142990"/>
                  <a:gd name="connsiteX4" fmla="*/ 0 w 571504"/>
                  <a:gd name="connsiteY4" fmla="*/ 0 h 1142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4" h="1142990">
                    <a:moveTo>
                      <a:pt x="0" y="0"/>
                    </a:moveTo>
                    <a:lnTo>
                      <a:pt x="571504" y="0"/>
                    </a:lnTo>
                    <a:lnTo>
                      <a:pt x="571504" y="1142990"/>
                    </a:lnTo>
                    <a:lnTo>
                      <a:pt x="0" y="8572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2357422" y="214296"/>
              <a:ext cx="4286280" cy="85725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2357422" y="380979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4800" dirty="0" smtClean="0">
                <a:solidFill>
                  <a:schemeClr val="bg1"/>
                </a:solidFill>
                <a:latin typeface="Bebas Neue Bold" pitchFamily="34" charset="0"/>
              </a:rPr>
              <a:t>3</a:t>
            </a:r>
            <a:r>
              <a:rPr lang="en-US" sz="4800" dirty="0" smtClean="0">
                <a:solidFill>
                  <a:schemeClr val="bg1"/>
                </a:solidFill>
                <a:latin typeface="Bebas Neue Bold" pitchFamily="34" charset="0"/>
              </a:rPr>
              <a:t> Column </a:t>
            </a:r>
            <a:r>
              <a:rPr lang="en-US" sz="4800" dirty="0" smtClean="0">
                <a:solidFill>
                  <a:srgbClr val="FFC000"/>
                </a:solidFill>
                <a:latin typeface="Bebas Neue Bold" pitchFamily="34" charset="0"/>
              </a:rPr>
              <a:t>Content</a:t>
            </a:r>
            <a:endParaRPr lang="id-ID" sz="4800" dirty="0">
              <a:latin typeface="Bebas Neue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142844" y="3222026"/>
            <a:ext cx="250033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3D3743"/>
                </a:solidFill>
                <a:latin typeface="+mj-lt"/>
              </a:rPr>
              <a:t>Aomnis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iste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natus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error sit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accusantium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doloremque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 smtClean="0">
                <a:solidFill>
                  <a:srgbClr val="3D3743"/>
                </a:solidFill>
                <a:latin typeface="+mj-lt"/>
              </a:rPr>
              <a:t>laudantium</a:t>
            </a:r>
            <a:r>
              <a:rPr lang="en-US" sz="1200" dirty="0" smtClean="0">
                <a:solidFill>
                  <a:srgbClr val="3D3743"/>
                </a:solidFill>
                <a:latin typeface="+mj-lt"/>
              </a:rPr>
              <a:t>.</a:t>
            </a:r>
          </a:p>
          <a:p>
            <a:endParaRPr lang="en-US" sz="1200" dirty="0">
              <a:solidFill>
                <a:srgbClr val="3D3743"/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rgbClr val="3D3743"/>
                </a:solidFill>
                <a:latin typeface="+mj-lt"/>
              </a:rPr>
              <a:t>Totam</a:t>
            </a:r>
            <a:r>
              <a:rPr lang="en-US" sz="1200" dirty="0" smtClean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rem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,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eaque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ipsa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quae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ab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illo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inventore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veritatis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et quasi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architecto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beatae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vitae dicta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sunt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explicabo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. </a:t>
            </a:r>
            <a:endParaRPr lang="en-US" sz="1200" dirty="0" smtClean="0">
              <a:solidFill>
                <a:srgbClr val="3D3743"/>
              </a:solidFill>
              <a:latin typeface="+mj-lt"/>
            </a:endParaRPr>
          </a:p>
          <a:p>
            <a:endParaRPr lang="en-US" sz="1200" dirty="0" smtClean="0">
              <a:solidFill>
                <a:srgbClr val="3D3743"/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rgbClr val="3D3743"/>
                </a:solidFill>
              </a:rPr>
              <a:t>Eaque</a:t>
            </a:r>
            <a:r>
              <a:rPr lang="en-US" sz="1200" dirty="0" smtClean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ipsa</a:t>
            </a:r>
            <a:r>
              <a:rPr lang="en-US" sz="1200" dirty="0">
                <a:solidFill>
                  <a:srgbClr val="3D3743"/>
                </a:solidFill>
              </a:rPr>
              <a:t> quae </a:t>
            </a:r>
            <a:r>
              <a:rPr lang="en-US" sz="1200" dirty="0" err="1">
                <a:solidFill>
                  <a:srgbClr val="3D3743"/>
                </a:solidFill>
              </a:rPr>
              <a:t>ab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illo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inventore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veritatis</a:t>
            </a:r>
            <a:r>
              <a:rPr lang="en-US" sz="1200" dirty="0">
                <a:solidFill>
                  <a:srgbClr val="3D3743"/>
                </a:solidFill>
              </a:rPr>
              <a:t> et quasi </a:t>
            </a:r>
            <a:r>
              <a:rPr lang="en-US" sz="1200" dirty="0" err="1">
                <a:solidFill>
                  <a:srgbClr val="3D3743"/>
                </a:solidFill>
              </a:rPr>
              <a:t>architecto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beatae</a:t>
            </a:r>
            <a:r>
              <a:rPr lang="en-US" sz="1200" dirty="0">
                <a:solidFill>
                  <a:srgbClr val="3D3743"/>
                </a:solidFill>
              </a:rPr>
              <a:t> vitae dicta </a:t>
            </a:r>
            <a:r>
              <a:rPr lang="en-US" sz="1200" dirty="0" err="1">
                <a:solidFill>
                  <a:srgbClr val="3D3743"/>
                </a:solidFill>
              </a:rPr>
              <a:t>sunt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explicabo</a:t>
            </a:r>
            <a:r>
              <a:rPr lang="en-US" sz="1200" dirty="0">
                <a:solidFill>
                  <a:srgbClr val="3D3743"/>
                </a:solidFill>
              </a:rPr>
              <a:t>. </a:t>
            </a:r>
            <a:endParaRPr lang="bg-BG" sz="1200" dirty="0">
              <a:solidFill>
                <a:srgbClr val="3D3743"/>
              </a:solidFill>
            </a:endParaRPr>
          </a:p>
          <a:p>
            <a:endParaRPr lang="bg-BG" sz="1200" dirty="0">
              <a:solidFill>
                <a:srgbClr val="3D3743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2845" y="1955061"/>
            <a:ext cx="23130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charset="0"/>
              </a:rPr>
              <a:t>SHORT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charset="0"/>
              </a:rPr>
              <a:t>DESCRIPTION</a:t>
            </a:r>
            <a:endParaRPr lang="bg-BG" sz="2400" dirty="0">
              <a:solidFill>
                <a:schemeClr val="tx1">
                  <a:lumMod val="75000"/>
                  <a:lumOff val="25000"/>
                </a:schemeClr>
              </a:solidFill>
              <a:latin typeface="Century Gothic" pitchFamily="34" charset="0"/>
              <a:cs typeface="Arial" charset="0"/>
            </a:endParaRPr>
          </a:p>
        </p:txBody>
      </p:sp>
      <p:sp>
        <p:nvSpPr>
          <p:cNvPr id="6" name="Right Triangle 5"/>
          <p:cNvSpPr/>
          <p:nvPr/>
        </p:nvSpPr>
        <p:spPr>
          <a:xfrm rot="16200000" flipH="1">
            <a:off x="6381741" y="476264"/>
            <a:ext cx="3238521" cy="2285998"/>
          </a:xfrm>
          <a:prstGeom prst="rt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/>
          <p:cNvSpPr/>
          <p:nvPr/>
        </p:nvSpPr>
        <p:spPr>
          <a:xfrm rot="19365844">
            <a:off x="7565968" y="424213"/>
            <a:ext cx="600815" cy="1125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-31" y="285728"/>
            <a:ext cx="8429619" cy="954604"/>
          </a:xfrm>
          <a:custGeom>
            <a:avLst/>
            <a:gdLst>
              <a:gd name="connsiteX0" fmla="*/ 0 w 7143799"/>
              <a:gd name="connsiteY0" fmla="*/ 0 h 715953"/>
              <a:gd name="connsiteX1" fmla="*/ 7143799 w 7143799"/>
              <a:gd name="connsiteY1" fmla="*/ 0 h 715953"/>
              <a:gd name="connsiteX2" fmla="*/ 7143799 w 7143799"/>
              <a:gd name="connsiteY2" fmla="*/ 715953 h 715953"/>
              <a:gd name="connsiteX3" fmla="*/ 0 w 7143799"/>
              <a:gd name="connsiteY3" fmla="*/ 715953 h 715953"/>
              <a:gd name="connsiteX4" fmla="*/ 0 w 7143799"/>
              <a:gd name="connsiteY4" fmla="*/ 0 h 715953"/>
              <a:gd name="connsiteX0" fmla="*/ 0 w 7398906"/>
              <a:gd name="connsiteY0" fmla="*/ 0 h 715953"/>
              <a:gd name="connsiteX1" fmla="*/ 7143799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7016202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7016202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6888606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526445"/>
              <a:gd name="connsiteY0" fmla="*/ 0 h 715953"/>
              <a:gd name="connsiteX1" fmla="*/ 6888606 w 7526445"/>
              <a:gd name="connsiteY1" fmla="*/ 0 h 715953"/>
              <a:gd name="connsiteX2" fmla="*/ 7526445 w 7526445"/>
              <a:gd name="connsiteY2" fmla="*/ 715953 h 715953"/>
              <a:gd name="connsiteX3" fmla="*/ 0 w 7526445"/>
              <a:gd name="connsiteY3" fmla="*/ 715953 h 715953"/>
              <a:gd name="connsiteX4" fmla="*/ 0 w 7526445"/>
              <a:gd name="connsiteY4" fmla="*/ 0 h 71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6445" h="715953">
                <a:moveTo>
                  <a:pt x="0" y="0"/>
                </a:moveTo>
                <a:lnTo>
                  <a:pt x="6888606" y="0"/>
                </a:lnTo>
                <a:lnTo>
                  <a:pt x="7526445" y="715953"/>
                </a:lnTo>
                <a:lnTo>
                  <a:pt x="0" y="715953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400" dirty="0" smtClean="0">
                <a:solidFill>
                  <a:schemeClr val="bg1"/>
                </a:solidFill>
                <a:latin typeface="Bebas Neue Bold" pitchFamily="34" charset="0"/>
                <a:ea typeface="Franchise" pitchFamily="49" charset="0"/>
              </a:rPr>
              <a:t>Observation </a:t>
            </a:r>
            <a:r>
              <a:rPr lang="en-US" sz="5400" dirty="0" smtClean="0">
                <a:solidFill>
                  <a:srgbClr val="FFC000"/>
                </a:solidFill>
                <a:latin typeface="Bebas Neue Bold" pitchFamily="34" charset="0"/>
                <a:ea typeface="Franchise" pitchFamily="49" charset="0"/>
              </a:rPr>
              <a:t>Chart</a:t>
            </a:r>
          </a:p>
        </p:txBody>
      </p:sp>
      <p:graphicFrame>
        <p:nvGraphicFramePr>
          <p:cNvPr id="13" name="Chart 12"/>
          <p:cNvGraphicFramePr/>
          <p:nvPr/>
        </p:nvGraphicFramePr>
        <p:xfrm>
          <a:off x="2714612" y="1619237"/>
          <a:ext cx="6429388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  <p:bldP spid="16" grpId="0"/>
      <p:bldP spid="6" grpId="0" animBg="1"/>
      <p:bldP spid="10" grpId="0" animBg="1"/>
      <p:bldP spid="19" grpId="0" animBg="1"/>
      <p:bldGraphic spid="13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5715016"/>
            <a:ext cx="3000364" cy="11429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Rectangle 16"/>
          <p:cNvSpPr/>
          <p:nvPr/>
        </p:nvSpPr>
        <p:spPr>
          <a:xfrm>
            <a:off x="3000364" y="5715016"/>
            <a:ext cx="6143636" cy="114298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 bwMode="auto">
          <a:xfrm>
            <a:off x="428596" y="5884151"/>
            <a:ext cx="24525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</a:rPr>
              <a:t>OBSERVATION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</a:rPr>
              <a:t> TITTLE</a:t>
            </a:r>
            <a:endParaRPr lang="en-CA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14678" y="5997379"/>
            <a:ext cx="50720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Lorem Ipsum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has been the industry's standard dummy text ever since the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45 BC,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when an unknown printer took a galley of type and scrambled it to make a type specimen book of type and scrambled it to make a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specimen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book. </a:t>
            </a:r>
          </a:p>
        </p:txBody>
      </p:sp>
      <p:graphicFrame>
        <p:nvGraphicFramePr>
          <p:cNvPr id="12" name="Chart 11"/>
          <p:cNvGraphicFramePr/>
          <p:nvPr/>
        </p:nvGraphicFramePr>
        <p:xfrm>
          <a:off x="285720" y="1333485"/>
          <a:ext cx="8643998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ight Triangle 12"/>
          <p:cNvSpPr/>
          <p:nvPr/>
        </p:nvSpPr>
        <p:spPr>
          <a:xfrm rot="16200000" flipH="1">
            <a:off x="6381740" y="476262"/>
            <a:ext cx="3238523" cy="2285998"/>
          </a:xfrm>
          <a:prstGeom prst="rt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 rot="19094717">
            <a:off x="7538934" y="366342"/>
            <a:ext cx="584134" cy="12555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-31" y="285729"/>
            <a:ext cx="8429619" cy="954604"/>
          </a:xfrm>
          <a:custGeom>
            <a:avLst/>
            <a:gdLst>
              <a:gd name="connsiteX0" fmla="*/ 0 w 7143799"/>
              <a:gd name="connsiteY0" fmla="*/ 0 h 715953"/>
              <a:gd name="connsiteX1" fmla="*/ 7143799 w 7143799"/>
              <a:gd name="connsiteY1" fmla="*/ 0 h 715953"/>
              <a:gd name="connsiteX2" fmla="*/ 7143799 w 7143799"/>
              <a:gd name="connsiteY2" fmla="*/ 715953 h 715953"/>
              <a:gd name="connsiteX3" fmla="*/ 0 w 7143799"/>
              <a:gd name="connsiteY3" fmla="*/ 715953 h 715953"/>
              <a:gd name="connsiteX4" fmla="*/ 0 w 7143799"/>
              <a:gd name="connsiteY4" fmla="*/ 0 h 715953"/>
              <a:gd name="connsiteX0" fmla="*/ 0 w 7398906"/>
              <a:gd name="connsiteY0" fmla="*/ 0 h 715953"/>
              <a:gd name="connsiteX1" fmla="*/ 7143799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7016202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7016202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6888606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526445"/>
              <a:gd name="connsiteY0" fmla="*/ 0 h 715953"/>
              <a:gd name="connsiteX1" fmla="*/ 6888606 w 7526445"/>
              <a:gd name="connsiteY1" fmla="*/ 0 h 715953"/>
              <a:gd name="connsiteX2" fmla="*/ 7526445 w 7526445"/>
              <a:gd name="connsiteY2" fmla="*/ 715953 h 715953"/>
              <a:gd name="connsiteX3" fmla="*/ 0 w 7526445"/>
              <a:gd name="connsiteY3" fmla="*/ 715953 h 715953"/>
              <a:gd name="connsiteX4" fmla="*/ 0 w 7526445"/>
              <a:gd name="connsiteY4" fmla="*/ 0 h 71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6445" h="715953">
                <a:moveTo>
                  <a:pt x="0" y="0"/>
                </a:moveTo>
                <a:lnTo>
                  <a:pt x="6888606" y="0"/>
                </a:lnTo>
                <a:lnTo>
                  <a:pt x="7526445" y="715953"/>
                </a:lnTo>
                <a:lnTo>
                  <a:pt x="0" y="715953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5400" dirty="0" smtClean="0">
                <a:solidFill>
                  <a:schemeClr val="bg1"/>
                </a:solidFill>
                <a:latin typeface="Bebas Neue Bold" pitchFamily="34" charset="0"/>
                <a:ea typeface="Franchise" pitchFamily="49" charset="0"/>
              </a:rPr>
              <a:t>Observation </a:t>
            </a:r>
            <a:r>
              <a:rPr lang="en-US" sz="5400" dirty="0" smtClean="0">
                <a:solidFill>
                  <a:srgbClr val="FFC000"/>
                </a:solidFill>
                <a:latin typeface="Bebas Neue Bold" pitchFamily="34" charset="0"/>
                <a:ea typeface="Franchise" pitchFamily="49" charset="0"/>
              </a:rPr>
              <a:t>Chart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21" grpId="0"/>
      <p:bldP spid="19" grpId="0"/>
      <p:bldGraphic spid="12" grpId="0">
        <p:bldAsOne/>
      </p:bldGraphic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2500298" y="3604913"/>
            <a:ext cx="1714512" cy="1881201"/>
            <a:chOff x="2714612" y="2357436"/>
            <a:chExt cx="1714512" cy="1714512"/>
          </a:xfrm>
        </p:grpSpPr>
        <p:sp>
          <p:nvSpPr>
            <p:cNvPr id="57" name="Oval 56"/>
            <p:cNvSpPr/>
            <p:nvPr/>
          </p:nvSpPr>
          <p:spPr>
            <a:xfrm>
              <a:off x="2714612" y="2357436"/>
              <a:ext cx="1714512" cy="17145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8" name="Oval 57"/>
            <p:cNvSpPr/>
            <p:nvPr/>
          </p:nvSpPr>
          <p:spPr>
            <a:xfrm>
              <a:off x="2904838" y="2547662"/>
              <a:ext cx="1334059" cy="133405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4429124" y="3390599"/>
            <a:ext cx="1933588" cy="2071702"/>
            <a:chOff x="4638676" y="2138360"/>
            <a:chExt cx="1933588" cy="1933588"/>
          </a:xfrm>
        </p:grpSpPr>
        <p:sp>
          <p:nvSpPr>
            <p:cNvPr id="63" name="Oval 62"/>
            <p:cNvSpPr/>
            <p:nvPr/>
          </p:nvSpPr>
          <p:spPr>
            <a:xfrm>
              <a:off x="4638676" y="2138360"/>
              <a:ext cx="1933588" cy="19335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4" name="Oval 63"/>
            <p:cNvSpPr/>
            <p:nvPr/>
          </p:nvSpPr>
          <p:spPr>
            <a:xfrm>
              <a:off x="4853209" y="2352893"/>
              <a:ext cx="1504522" cy="150452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643702" y="3176285"/>
            <a:ext cx="2147902" cy="2292365"/>
            <a:chOff x="857224" y="2566988"/>
            <a:chExt cx="1652598" cy="1652598"/>
          </a:xfrm>
        </p:grpSpPr>
        <p:sp>
          <p:nvSpPr>
            <p:cNvPr id="60" name="Oval 59"/>
            <p:cNvSpPr/>
            <p:nvPr/>
          </p:nvSpPr>
          <p:spPr>
            <a:xfrm>
              <a:off x="857224" y="2566988"/>
              <a:ext cx="1652598" cy="165259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1" name="Oval 60"/>
            <p:cNvSpPr/>
            <p:nvPr/>
          </p:nvSpPr>
          <p:spPr>
            <a:xfrm>
              <a:off x="1040581" y="2750345"/>
              <a:ext cx="1285884" cy="128588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714348" y="3929066"/>
            <a:ext cx="1504960" cy="1738324"/>
            <a:chOff x="923900" y="2571750"/>
            <a:chExt cx="1504960" cy="1504960"/>
          </a:xfrm>
        </p:grpSpPr>
        <p:sp>
          <p:nvSpPr>
            <p:cNvPr id="54" name="Oval 53"/>
            <p:cNvSpPr/>
            <p:nvPr/>
          </p:nvSpPr>
          <p:spPr>
            <a:xfrm>
              <a:off x="923900" y="2571750"/>
              <a:ext cx="1504960" cy="150496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0" name="Oval 49"/>
            <p:cNvSpPr/>
            <p:nvPr/>
          </p:nvSpPr>
          <p:spPr>
            <a:xfrm>
              <a:off x="1090876" y="2738726"/>
              <a:ext cx="1171007" cy="117100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6" name="Rectangle 35"/>
          <p:cNvSpPr/>
          <p:nvPr/>
        </p:nvSpPr>
        <p:spPr>
          <a:xfrm>
            <a:off x="0" y="4953035"/>
            <a:ext cx="9144000" cy="190496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/>
          <p:cNvSpPr txBox="1"/>
          <p:nvPr/>
        </p:nvSpPr>
        <p:spPr bwMode="auto">
          <a:xfrm>
            <a:off x="790549" y="5238764"/>
            <a:ext cx="145097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2643175" y="5238764"/>
            <a:ext cx="145097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4791077" y="5238764"/>
            <a:ext cx="145097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7072331" y="5260600"/>
            <a:ext cx="145097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1004862" y="3214686"/>
            <a:ext cx="12144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Bebas Neue Bold" pitchFamily="34" charset="0"/>
              </a:rPr>
              <a:t>Create</a:t>
            </a:r>
            <a:endParaRPr lang="en-CA" sz="2400" b="1" dirty="0">
              <a:latin typeface="Bebas Neue Bold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2714612" y="3104847"/>
            <a:ext cx="1285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 Bold" pitchFamily="34" charset="0"/>
              </a:rPr>
              <a:t>Develop</a:t>
            </a:r>
            <a:endParaRPr lang="en-CA" sz="2400" b="1" dirty="0">
              <a:solidFill>
                <a:schemeClr val="tx1">
                  <a:lumMod val="95000"/>
                  <a:lumOff val="5000"/>
                </a:schemeClr>
              </a:solidFill>
              <a:latin typeface="Bebas Neue Bold" pitchFamily="34" charset="0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4791076" y="2857496"/>
            <a:ext cx="1285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Bebas Neue Bold" pitchFamily="34" charset="0"/>
              </a:rPr>
              <a:t>Improve</a:t>
            </a:r>
            <a:endParaRPr lang="en-CA" sz="2400" b="1" dirty="0">
              <a:latin typeface="Bebas Neue Bold" pitchFamily="34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7000893" y="2571744"/>
            <a:ext cx="136842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Bebas Neue Bold" pitchFamily="34" charset="0"/>
              </a:rPr>
              <a:t>Scale Up</a:t>
            </a:r>
            <a:endParaRPr lang="en-CA" sz="2400" b="1" dirty="0">
              <a:latin typeface="Bebas Neue Bold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257476" y="441699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>
                <a:latin typeface="Bebas Neue Book" pitchFamily="50" charset="0"/>
              </a:rPr>
              <a:t>20</a:t>
            </a:r>
            <a:endParaRPr lang="id-ID" dirty="0">
              <a:latin typeface="Bebas Neue Book" pitchFamily="50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186566" y="4167193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>
                <a:latin typeface="Bebas Neue Book" pitchFamily="50" charset="0"/>
              </a:rPr>
              <a:t>50</a:t>
            </a:r>
            <a:endParaRPr lang="id-ID" dirty="0">
              <a:latin typeface="Bebas Neue Book" pitchFamily="50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508301" y="4071942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>
                <a:latin typeface="Bebas Neue Book" pitchFamily="50" charset="0"/>
              </a:rPr>
              <a:t>60</a:t>
            </a:r>
            <a:endParaRPr lang="id-ID" dirty="0">
              <a:latin typeface="Bebas Neue Book" pitchFamily="50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148202" y="4310069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>
                <a:latin typeface="Bebas Neue Book" pitchFamily="50" charset="0"/>
              </a:rPr>
              <a:t>40</a:t>
            </a:r>
            <a:endParaRPr lang="id-ID" dirty="0">
              <a:latin typeface="Bebas Neue Book" pitchFamily="50" charset="0"/>
            </a:endParaRPr>
          </a:p>
        </p:txBody>
      </p:sp>
      <p:sp>
        <p:nvSpPr>
          <p:cNvPr id="33" name="Right Triangle 32"/>
          <p:cNvSpPr/>
          <p:nvPr/>
        </p:nvSpPr>
        <p:spPr>
          <a:xfrm rot="16200000" flipH="1">
            <a:off x="6381740" y="476262"/>
            <a:ext cx="3238523" cy="2285998"/>
          </a:xfrm>
          <a:prstGeom prst="rt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/>
          <p:cNvSpPr/>
          <p:nvPr/>
        </p:nvSpPr>
        <p:spPr>
          <a:xfrm rot="19265564">
            <a:off x="7559865" y="354309"/>
            <a:ext cx="548485" cy="12096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Subtitle 2"/>
          <p:cNvSpPr txBox="1">
            <a:spLocks/>
          </p:cNvSpPr>
          <p:nvPr/>
        </p:nvSpPr>
        <p:spPr>
          <a:xfrm>
            <a:off x="-31" y="285729"/>
            <a:ext cx="8429619" cy="954604"/>
          </a:xfrm>
          <a:custGeom>
            <a:avLst/>
            <a:gdLst>
              <a:gd name="connsiteX0" fmla="*/ 0 w 7143799"/>
              <a:gd name="connsiteY0" fmla="*/ 0 h 715953"/>
              <a:gd name="connsiteX1" fmla="*/ 7143799 w 7143799"/>
              <a:gd name="connsiteY1" fmla="*/ 0 h 715953"/>
              <a:gd name="connsiteX2" fmla="*/ 7143799 w 7143799"/>
              <a:gd name="connsiteY2" fmla="*/ 715953 h 715953"/>
              <a:gd name="connsiteX3" fmla="*/ 0 w 7143799"/>
              <a:gd name="connsiteY3" fmla="*/ 715953 h 715953"/>
              <a:gd name="connsiteX4" fmla="*/ 0 w 7143799"/>
              <a:gd name="connsiteY4" fmla="*/ 0 h 715953"/>
              <a:gd name="connsiteX0" fmla="*/ 0 w 7398906"/>
              <a:gd name="connsiteY0" fmla="*/ 0 h 715953"/>
              <a:gd name="connsiteX1" fmla="*/ 7143799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7016202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7016202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6888606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526445"/>
              <a:gd name="connsiteY0" fmla="*/ 0 h 715953"/>
              <a:gd name="connsiteX1" fmla="*/ 6888606 w 7526445"/>
              <a:gd name="connsiteY1" fmla="*/ 0 h 715953"/>
              <a:gd name="connsiteX2" fmla="*/ 7526445 w 7526445"/>
              <a:gd name="connsiteY2" fmla="*/ 715953 h 715953"/>
              <a:gd name="connsiteX3" fmla="*/ 0 w 7526445"/>
              <a:gd name="connsiteY3" fmla="*/ 715953 h 715953"/>
              <a:gd name="connsiteX4" fmla="*/ 0 w 7526445"/>
              <a:gd name="connsiteY4" fmla="*/ 0 h 71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6445" h="715953">
                <a:moveTo>
                  <a:pt x="0" y="0"/>
                </a:moveTo>
                <a:lnTo>
                  <a:pt x="6888606" y="0"/>
                </a:lnTo>
                <a:lnTo>
                  <a:pt x="7526445" y="715953"/>
                </a:lnTo>
                <a:lnTo>
                  <a:pt x="0" y="715953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en-US" sz="5400" dirty="0" smtClean="0">
                <a:solidFill>
                  <a:schemeClr val="bg1"/>
                </a:solidFill>
                <a:latin typeface="Bebas Neue Bold" pitchFamily="34" charset="0"/>
                <a:ea typeface="Franchise" pitchFamily="49" charset="0"/>
              </a:rPr>
              <a:t>Steps to Grow </a:t>
            </a:r>
            <a:r>
              <a:rPr lang="en-US" sz="5400" dirty="0" smtClean="0">
                <a:solidFill>
                  <a:srgbClr val="FFC000"/>
                </a:solidFill>
                <a:latin typeface="Bebas Neue Bold" pitchFamily="34" charset="0"/>
                <a:ea typeface="Franchise" pitchFamily="49" charset="0"/>
              </a:rPr>
              <a:t>Your Business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19" grpId="0"/>
      <p:bldP spid="23" grpId="0"/>
      <p:bldP spid="27" grpId="0"/>
      <p:bldP spid="29" grpId="0"/>
      <p:bldP spid="26" grpId="0"/>
      <p:bldP spid="31" grpId="0"/>
      <p:bldP spid="34" grpId="0"/>
      <p:bldP spid="35" grpId="0"/>
      <p:bldP spid="73" grpId="0"/>
      <p:bldP spid="74" grpId="0"/>
      <p:bldP spid="75" grpId="0"/>
      <p:bldP spid="76" grpId="0"/>
      <p:bldP spid="33" grpId="0" animBg="1"/>
      <p:bldP spid="37" grpId="0" animBg="1"/>
      <p:bldP spid="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733728" y="142852"/>
            <a:ext cx="34099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FFC000"/>
                </a:solidFill>
                <a:latin typeface="Bebas Neue Bold" pitchFamily="34" charset="0"/>
              </a:rPr>
              <a:t>Our</a:t>
            </a:r>
            <a:r>
              <a:rPr lang="en-US" sz="5400" b="1" dirty="0" smtClean="0">
                <a:solidFill>
                  <a:schemeClr val="bg1"/>
                </a:solidFill>
                <a:latin typeface="Bebas Neue Bold" pitchFamily="34" charset="0"/>
              </a:rPr>
              <a:t> </a:t>
            </a:r>
            <a:r>
              <a:rPr lang="en-US" sz="5400" dirty="0" smtClean="0">
                <a:solidFill>
                  <a:srgbClr val="FF0000"/>
                </a:solidFill>
                <a:latin typeface="Bebas Neue Bold" pitchFamily="34" charset="0"/>
              </a:rPr>
              <a:t>Portfolio</a:t>
            </a:r>
            <a:endParaRPr lang="id-ID" sz="5400" dirty="0">
              <a:solidFill>
                <a:srgbClr val="FF0000"/>
              </a:solidFill>
              <a:latin typeface="Bebas Neue Bold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2876" y="1571612"/>
            <a:ext cx="2214578" cy="23336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42" name="Rectangle 41"/>
          <p:cNvSpPr/>
          <p:nvPr/>
        </p:nvSpPr>
        <p:spPr>
          <a:xfrm>
            <a:off x="2357422" y="1571612"/>
            <a:ext cx="2214578" cy="233364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3" name="Rectangle 42"/>
          <p:cNvSpPr/>
          <p:nvPr/>
        </p:nvSpPr>
        <p:spPr>
          <a:xfrm>
            <a:off x="4572000" y="1571612"/>
            <a:ext cx="2214578" cy="23336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4" name="Rectangle 43"/>
          <p:cNvSpPr/>
          <p:nvPr/>
        </p:nvSpPr>
        <p:spPr>
          <a:xfrm>
            <a:off x="6786578" y="1571612"/>
            <a:ext cx="2214578" cy="233364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5" name="Rectangle 44"/>
          <p:cNvSpPr/>
          <p:nvPr/>
        </p:nvSpPr>
        <p:spPr>
          <a:xfrm>
            <a:off x="142844" y="3905253"/>
            <a:ext cx="2214578" cy="223839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6" name="Rectangle 45"/>
          <p:cNvSpPr/>
          <p:nvPr/>
        </p:nvSpPr>
        <p:spPr>
          <a:xfrm>
            <a:off x="2357390" y="3905253"/>
            <a:ext cx="2214578" cy="22383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Rectangle 46"/>
          <p:cNvSpPr/>
          <p:nvPr/>
        </p:nvSpPr>
        <p:spPr>
          <a:xfrm>
            <a:off x="4571968" y="3905253"/>
            <a:ext cx="2214578" cy="223839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8" name="Rectangle 47"/>
          <p:cNvSpPr/>
          <p:nvPr/>
        </p:nvSpPr>
        <p:spPr>
          <a:xfrm>
            <a:off x="6786546" y="3905253"/>
            <a:ext cx="2214578" cy="22383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9" name="Group 18"/>
          <p:cNvGrpSpPr/>
          <p:nvPr/>
        </p:nvGrpSpPr>
        <p:grpSpPr>
          <a:xfrm>
            <a:off x="357158" y="1793550"/>
            <a:ext cx="1785950" cy="1541800"/>
            <a:chOff x="357158" y="1345162"/>
            <a:chExt cx="1785950" cy="1156350"/>
          </a:xfrm>
        </p:grpSpPr>
        <p:sp>
          <p:nvSpPr>
            <p:cNvPr id="49" name="TextBox 48"/>
            <p:cNvSpPr txBox="1"/>
            <p:nvPr/>
          </p:nvSpPr>
          <p:spPr bwMode="auto">
            <a:xfrm>
              <a:off x="357158" y="1785932"/>
              <a:ext cx="1785950" cy="7155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28596" y="1345162"/>
              <a:ext cx="17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bg1"/>
                  </a:solidFill>
                </a:rPr>
                <a:t>Project Title #1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000860" y="4357694"/>
            <a:ext cx="1785982" cy="1446549"/>
            <a:chOff x="7000860" y="3631178"/>
            <a:chExt cx="1785982" cy="1084912"/>
          </a:xfrm>
        </p:grpSpPr>
        <p:sp>
          <p:nvSpPr>
            <p:cNvPr id="51" name="TextBox 50"/>
            <p:cNvSpPr txBox="1"/>
            <p:nvPr/>
          </p:nvSpPr>
          <p:spPr bwMode="auto">
            <a:xfrm>
              <a:off x="7000860" y="4000510"/>
              <a:ext cx="1785950" cy="7155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072330" y="3631178"/>
              <a:ext cx="17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bg1"/>
                  </a:solidFill>
                </a:rPr>
                <a:t>Project Title #4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786314" y="1888800"/>
            <a:ext cx="1785950" cy="1507916"/>
            <a:chOff x="4786314" y="1416600"/>
            <a:chExt cx="1785950" cy="1130937"/>
          </a:xfrm>
        </p:grpSpPr>
        <p:sp>
          <p:nvSpPr>
            <p:cNvPr id="52" name="TextBox 51"/>
            <p:cNvSpPr txBox="1"/>
            <p:nvPr/>
          </p:nvSpPr>
          <p:spPr bwMode="auto">
            <a:xfrm>
              <a:off x="4786314" y="1831957"/>
              <a:ext cx="1785950" cy="7155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857752" y="1416600"/>
              <a:ext cx="17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bg1"/>
                  </a:solidFill>
                </a:rPr>
                <a:t>Project Title #3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571704" y="4286256"/>
            <a:ext cx="1785982" cy="1446549"/>
            <a:chOff x="2571704" y="3559740"/>
            <a:chExt cx="1785982" cy="1084912"/>
          </a:xfrm>
        </p:grpSpPr>
        <p:sp>
          <p:nvSpPr>
            <p:cNvPr id="50" name="TextBox 49"/>
            <p:cNvSpPr txBox="1"/>
            <p:nvPr/>
          </p:nvSpPr>
          <p:spPr bwMode="auto">
            <a:xfrm>
              <a:off x="2571704" y="3929072"/>
              <a:ext cx="1785950" cy="71558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643174" y="3559740"/>
              <a:ext cx="17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bg1"/>
                  </a:solidFill>
                </a:rPr>
                <a:t>Project Title #2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3333749"/>
            <a:ext cx="9144000" cy="35242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3" name="Straight Connector 12"/>
          <p:cNvCxnSpPr/>
          <p:nvPr/>
        </p:nvCxnSpPr>
        <p:spPr>
          <a:xfrm>
            <a:off x="3000364" y="3357562"/>
            <a:ext cx="6143636" cy="158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ubtitle 2"/>
          <p:cNvSpPr txBox="1">
            <a:spLocks/>
          </p:cNvSpPr>
          <p:nvPr/>
        </p:nvSpPr>
        <p:spPr>
          <a:xfrm>
            <a:off x="3357554" y="3667127"/>
            <a:ext cx="5643570" cy="47625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USE TO PUT SUB-TITLE OF</a:t>
            </a:r>
            <a:r>
              <a:rPr lang="id-ID" sz="2400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YOUR</a:t>
            </a:r>
            <a:r>
              <a:rPr lang="id-ID" sz="2400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643438" y="2428868"/>
            <a:ext cx="4143404" cy="80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000" b="1" dirty="0" smtClean="0">
                <a:latin typeface="Bebas Neue Bold" pitchFamily="34" charset="0"/>
                <a:cs typeface="Oswald Light"/>
              </a:rPr>
              <a:t>Break Slide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500166" y="2214554"/>
            <a:ext cx="2286016" cy="2309829"/>
            <a:chOff x="1500166" y="1560188"/>
            <a:chExt cx="1938615" cy="1940256"/>
          </a:xfrm>
        </p:grpSpPr>
        <p:sp>
          <p:nvSpPr>
            <p:cNvPr id="19" name="Oval 18"/>
            <p:cNvSpPr/>
            <p:nvPr/>
          </p:nvSpPr>
          <p:spPr>
            <a:xfrm>
              <a:off x="1500166" y="1560188"/>
              <a:ext cx="1938615" cy="1940256"/>
            </a:xfrm>
            <a:prstGeom prst="ellipse">
              <a:avLst/>
            </a:prstGeom>
            <a:noFill/>
            <a:ln>
              <a:solidFill>
                <a:srgbClr val="FFC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" name="Oval 1"/>
            <p:cNvSpPr/>
            <p:nvPr/>
          </p:nvSpPr>
          <p:spPr>
            <a:xfrm>
              <a:off x="1660501" y="1698996"/>
              <a:ext cx="1612152" cy="161215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749154" y="1787265"/>
              <a:ext cx="1434848" cy="1435613"/>
            </a:xfrm>
            <a:prstGeom prst="ellipse">
              <a:avLst/>
            </a:prstGeom>
            <a:noFill/>
            <a:ln>
              <a:solidFill>
                <a:srgbClr val="FFC000"/>
              </a:solidFill>
              <a:prstDash val="dash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1026" name="Picture 2" descr="E:\_RESOURCES\OFFLINE Graphics\POWERPOINT TEMPLATES\mikeandmaggiemaskot\image men\pointer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428660" y="714356"/>
            <a:ext cx="3214710" cy="498404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22"/>
          <p:cNvSpPr/>
          <p:nvPr/>
        </p:nvSpPr>
        <p:spPr>
          <a:xfrm rot="1886295">
            <a:off x="632084" y="1165555"/>
            <a:ext cx="2192842" cy="1671375"/>
          </a:xfrm>
          <a:custGeom>
            <a:avLst/>
            <a:gdLst>
              <a:gd name="connsiteX0" fmla="*/ 0 w 2143140"/>
              <a:gd name="connsiteY0" fmla="*/ 0 h 1301467"/>
              <a:gd name="connsiteX1" fmla="*/ 2143140 w 2143140"/>
              <a:gd name="connsiteY1" fmla="*/ 0 h 1301467"/>
              <a:gd name="connsiteX2" fmla="*/ 2143140 w 2143140"/>
              <a:gd name="connsiteY2" fmla="*/ 1301467 h 1301467"/>
              <a:gd name="connsiteX3" fmla="*/ 0 w 2143140"/>
              <a:gd name="connsiteY3" fmla="*/ 1301467 h 1301467"/>
              <a:gd name="connsiteX4" fmla="*/ 0 w 2143140"/>
              <a:gd name="connsiteY4" fmla="*/ 0 h 1301467"/>
              <a:gd name="connsiteX0" fmla="*/ 0 w 2143140"/>
              <a:gd name="connsiteY0" fmla="*/ 0 h 1301467"/>
              <a:gd name="connsiteX1" fmla="*/ 2119076 w 2143140"/>
              <a:gd name="connsiteY1" fmla="*/ 42182 h 1301467"/>
              <a:gd name="connsiteX2" fmla="*/ 2143140 w 2143140"/>
              <a:gd name="connsiteY2" fmla="*/ 1301467 h 1301467"/>
              <a:gd name="connsiteX3" fmla="*/ 0 w 2143140"/>
              <a:gd name="connsiteY3" fmla="*/ 1301467 h 1301467"/>
              <a:gd name="connsiteX4" fmla="*/ 0 w 2143140"/>
              <a:gd name="connsiteY4" fmla="*/ 0 h 1301467"/>
              <a:gd name="connsiteX0" fmla="*/ 0 w 2155963"/>
              <a:gd name="connsiteY0" fmla="*/ 0 h 1301467"/>
              <a:gd name="connsiteX1" fmla="*/ 2155963 w 2155963"/>
              <a:gd name="connsiteY1" fmla="*/ 48960 h 1301467"/>
              <a:gd name="connsiteX2" fmla="*/ 2143140 w 2155963"/>
              <a:gd name="connsiteY2" fmla="*/ 1301467 h 1301467"/>
              <a:gd name="connsiteX3" fmla="*/ 0 w 2155963"/>
              <a:gd name="connsiteY3" fmla="*/ 1301467 h 1301467"/>
              <a:gd name="connsiteX4" fmla="*/ 0 w 2155963"/>
              <a:gd name="connsiteY4" fmla="*/ 0 h 1301467"/>
              <a:gd name="connsiteX0" fmla="*/ 0 w 2154648"/>
              <a:gd name="connsiteY0" fmla="*/ 0 h 1301467"/>
              <a:gd name="connsiteX1" fmla="*/ 2154648 w 2154648"/>
              <a:gd name="connsiteY1" fmla="*/ 1003 h 1301467"/>
              <a:gd name="connsiteX2" fmla="*/ 2143140 w 2154648"/>
              <a:gd name="connsiteY2" fmla="*/ 1301467 h 1301467"/>
              <a:gd name="connsiteX3" fmla="*/ 0 w 2154648"/>
              <a:gd name="connsiteY3" fmla="*/ 1301467 h 1301467"/>
              <a:gd name="connsiteX4" fmla="*/ 0 w 2154648"/>
              <a:gd name="connsiteY4" fmla="*/ 0 h 1301467"/>
              <a:gd name="connsiteX0" fmla="*/ 0 w 2190690"/>
              <a:gd name="connsiteY0" fmla="*/ 0 h 1301467"/>
              <a:gd name="connsiteX1" fmla="*/ 2190690 w 2190690"/>
              <a:gd name="connsiteY1" fmla="*/ 10633 h 1301467"/>
              <a:gd name="connsiteX2" fmla="*/ 2143140 w 2190690"/>
              <a:gd name="connsiteY2" fmla="*/ 1301467 h 1301467"/>
              <a:gd name="connsiteX3" fmla="*/ 0 w 2190690"/>
              <a:gd name="connsiteY3" fmla="*/ 1301467 h 1301467"/>
              <a:gd name="connsiteX4" fmla="*/ 0 w 2190690"/>
              <a:gd name="connsiteY4" fmla="*/ 0 h 1301467"/>
              <a:gd name="connsiteX0" fmla="*/ 0 w 2190690"/>
              <a:gd name="connsiteY0" fmla="*/ 0 h 1312194"/>
              <a:gd name="connsiteX1" fmla="*/ 2190690 w 2190690"/>
              <a:gd name="connsiteY1" fmla="*/ 10633 h 1312194"/>
              <a:gd name="connsiteX2" fmla="*/ 2148236 w 2190690"/>
              <a:gd name="connsiteY2" fmla="*/ 1312194 h 1312194"/>
              <a:gd name="connsiteX3" fmla="*/ 0 w 2190690"/>
              <a:gd name="connsiteY3" fmla="*/ 1301467 h 1312194"/>
              <a:gd name="connsiteX4" fmla="*/ 0 w 2190690"/>
              <a:gd name="connsiteY4" fmla="*/ 0 h 1312194"/>
              <a:gd name="connsiteX0" fmla="*/ 0 w 2192842"/>
              <a:gd name="connsiteY0" fmla="*/ 0 h 1312194"/>
              <a:gd name="connsiteX1" fmla="*/ 2192842 w 2192842"/>
              <a:gd name="connsiteY1" fmla="*/ 20573 h 1312194"/>
              <a:gd name="connsiteX2" fmla="*/ 2148236 w 2192842"/>
              <a:gd name="connsiteY2" fmla="*/ 1312194 h 1312194"/>
              <a:gd name="connsiteX3" fmla="*/ 0 w 2192842"/>
              <a:gd name="connsiteY3" fmla="*/ 1301467 h 1312194"/>
              <a:gd name="connsiteX4" fmla="*/ 0 w 2192842"/>
              <a:gd name="connsiteY4" fmla="*/ 0 h 1312194"/>
              <a:gd name="connsiteX0" fmla="*/ 0 w 2192842"/>
              <a:gd name="connsiteY0" fmla="*/ 0 h 1301467"/>
              <a:gd name="connsiteX1" fmla="*/ 2192842 w 2192842"/>
              <a:gd name="connsiteY1" fmla="*/ 20573 h 1301467"/>
              <a:gd name="connsiteX2" fmla="*/ 2112970 w 2192842"/>
              <a:gd name="connsiteY2" fmla="*/ 1264754 h 1301467"/>
              <a:gd name="connsiteX3" fmla="*/ 0 w 2192842"/>
              <a:gd name="connsiteY3" fmla="*/ 1301467 h 1301467"/>
              <a:gd name="connsiteX4" fmla="*/ 0 w 2192842"/>
              <a:gd name="connsiteY4" fmla="*/ 0 h 130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2842" h="1301467">
                <a:moveTo>
                  <a:pt x="0" y="0"/>
                </a:moveTo>
                <a:lnTo>
                  <a:pt x="2192842" y="20573"/>
                </a:lnTo>
                <a:lnTo>
                  <a:pt x="2112970" y="1264754"/>
                </a:lnTo>
                <a:lnTo>
                  <a:pt x="0" y="1301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Right Triangle 27"/>
          <p:cNvSpPr/>
          <p:nvPr/>
        </p:nvSpPr>
        <p:spPr>
          <a:xfrm flipV="1">
            <a:off x="0" y="0"/>
            <a:ext cx="3500430" cy="5072074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Freeform 28"/>
          <p:cNvSpPr/>
          <p:nvPr/>
        </p:nvSpPr>
        <p:spPr>
          <a:xfrm>
            <a:off x="0" y="1904989"/>
            <a:ext cx="3071802" cy="1428760"/>
          </a:xfrm>
          <a:custGeom>
            <a:avLst/>
            <a:gdLst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3071802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500266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358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358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143012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294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1802" h="1071570">
                <a:moveTo>
                  <a:pt x="0" y="0"/>
                </a:moveTo>
                <a:lnTo>
                  <a:pt x="3071802" y="0"/>
                </a:lnTo>
                <a:lnTo>
                  <a:pt x="2357294" y="1071570"/>
                </a:lnTo>
                <a:lnTo>
                  <a:pt x="0" y="107157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36" name="Straight Connector 35"/>
          <p:cNvCxnSpPr/>
          <p:nvPr/>
        </p:nvCxnSpPr>
        <p:spPr>
          <a:xfrm>
            <a:off x="0" y="3333749"/>
            <a:ext cx="9144000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29000"/>
            <a:ext cx="9144000" cy="3439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" name="Straight Connector 42"/>
          <p:cNvCxnSpPr/>
          <p:nvPr/>
        </p:nvCxnSpPr>
        <p:spPr>
          <a:xfrm>
            <a:off x="0" y="3405716"/>
            <a:ext cx="9144000" cy="0"/>
          </a:xfrm>
          <a:prstGeom prst="line">
            <a:avLst/>
          </a:prstGeom>
          <a:ln w="6350" cmpd="sng"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Subtitle 2"/>
          <p:cNvSpPr txBox="1">
            <a:spLocks/>
          </p:cNvSpPr>
          <p:nvPr/>
        </p:nvSpPr>
        <p:spPr>
          <a:xfrm>
            <a:off x="5857885" y="2071678"/>
            <a:ext cx="3286116" cy="571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rgbClr val="4D4D4D"/>
                </a:solidFill>
                <a:latin typeface="Century Gothic" pitchFamily="34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130024" y="2150005"/>
            <a:ext cx="1952626" cy="13504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1"/>
                </a:solidFill>
                <a:latin typeface="Bebas Neue Bold" pitchFamily="34" charset="0"/>
                <a:cs typeface="Oswald Light"/>
              </a:rPr>
              <a:t>OUR</a:t>
            </a:r>
          </a:p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400" dirty="0" smtClean="0">
                <a:solidFill>
                  <a:srgbClr val="FFC000"/>
                </a:solidFill>
                <a:latin typeface="Bebas Neue Bold" pitchFamily="34" charset="0"/>
                <a:cs typeface="Oswald Light"/>
              </a:rPr>
              <a:t>Location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/>
          <a:srcRect b="16419"/>
          <a:stretch>
            <a:fillRect/>
          </a:stretch>
        </p:blipFill>
        <p:spPr bwMode="auto">
          <a:xfrm>
            <a:off x="4214810" y="-71462"/>
            <a:ext cx="218149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9001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Placeholder 4"/>
          <p:cNvSpPr txBox="1">
            <a:spLocks/>
          </p:cNvSpPr>
          <p:nvPr/>
        </p:nvSpPr>
        <p:spPr>
          <a:xfrm>
            <a:off x="4449784" y="2676606"/>
            <a:ext cx="2408232" cy="6809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6592924" y="2676606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1928794" y="2676606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3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8" grpId="0" animBg="1"/>
      <p:bldP spid="29" grpId="0" animBg="1"/>
      <p:bldP spid="45" grpId="0"/>
      <p:bldP spid="18" grpId="0"/>
      <p:bldP spid="25" grpId="0" build="p"/>
      <p:bldP spid="26" grpId="0" build="p"/>
      <p:bldP spid="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ingapore-negeri.jpg"/>
          <p:cNvPicPr>
            <a:picLocks noChangeAspect="1"/>
          </p:cNvPicPr>
          <p:nvPr/>
        </p:nvPicPr>
        <p:blipFill>
          <a:blip r:embed="rId2"/>
          <a:srcRect b="1540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5143505" y="3286124"/>
            <a:ext cx="2714643" cy="2851124"/>
          </a:xfrm>
          <a:prstGeom prst="ellipse">
            <a:avLst/>
          </a:prstGeom>
          <a:solidFill>
            <a:srgbClr val="C00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 bwMode="auto">
          <a:xfrm>
            <a:off x="5429256" y="4313779"/>
            <a:ext cx="2000264" cy="829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3200" dirty="0" smtClean="0">
                <a:solidFill>
                  <a:schemeClr val="bg1"/>
                </a:solidFill>
                <a:latin typeface="Bebas Neue Bold" pitchFamily="34" charset="0"/>
              </a:rPr>
              <a:t>Let’s </a:t>
            </a:r>
            <a:r>
              <a:rPr lang="en-US" sz="3200" dirty="0" smtClean="0">
                <a:solidFill>
                  <a:schemeClr val="bg1"/>
                </a:solidFill>
                <a:latin typeface="Bebas Neue Bold" pitchFamily="34" charset="0"/>
              </a:rPr>
              <a:t>Go </a:t>
            </a:r>
            <a:r>
              <a:rPr lang="en-US" sz="3200" dirty="0">
                <a:solidFill>
                  <a:schemeClr val="bg1"/>
                </a:solidFill>
                <a:latin typeface="Bebas Neue Bold" pitchFamily="34" charset="0"/>
              </a:rPr>
              <a:t>for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sz="3200" b="1" dirty="0">
                <a:solidFill>
                  <a:schemeClr val="bg1"/>
                </a:solidFill>
                <a:latin typeface="Bebas Neue Bold" pitchFamily="34" charset="0"/>
              </a:rPr>
              <a:t>DISCUSSION</a:t>
            </a:r>
          </a:p>
        </p:txBody>
      </p:sp>
      <p:sp>
        <p:nvSpPr>
          <p:cNvPr id="15" name="Oval 14"/>
          <p:cNvSpPr/>
          <p:nvPr/>
        </p:nvSpPr>
        <p:spPr>
          <a:xfrm>
            <a:off x="1142977" y="2857496"/>
            <a:ext cx="2643205" cy="2803498"/>
          </a:xfrm>
          <a:prstGeom prst="ellipse">
            <a:avLst/>
          </a:prstGeom>
          <a:solidFill>
            <a:srgbClr val="C00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1285852" y="3714752"/>
            <a:ext cx="2309848" cy="12382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id-ID" sz="4400" dirty="0" smtClean="0">
                <a:solidFill>
                  <a:schemeClr val="bg1"/>
                </a:solidFill>
                <a:latin typeface="Bebas Neue Bold" pitchFamily="34" charset="0"/>
                <a:cs typeface="Oswald Light"/>
              </a:rPr>
              <a:t>Thank  You</a:t>
            </a:r>
            <a:r>
              <a:rPr lang="id-ID" sz="4400" i="1" dirty="0" smtClean="0">
                <a:solidFill>
                  <a:schemeClr val="bg1"/>
                </a:solidFill>
                <a:latin typeface="Bebas Neue Bold" pitchFamily="34" charset="0"/>
                <a:cs typeface="Oswald Light"/>
              </a:rPr>
              <a:t>!</a:t>
            </a:r>
            <a:endParaRPr lang="en-US" sz="4400" i="1" dirty="0" smtClean="0">
              <a:solidFill>
                <a:schemeClr val="bg1"/>
              </a:solidFill>
              <a:latin typeface="Bebas Neue Bold" pitchFamily="34" charset="0"/>
              <a:cs typeface="Oswald Light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2571736" y="1238235"/>
            <a:ext cx="1143008" cy="1143008"/>
          </a:xfrm>
          <a:prstGeom prst="ellipse">
            <a:avLst/>
          </a:prstGeom>
          <a:solidFill>
            <a:srgbClr val="C00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8" name="Oval 17"/>
          <p:cNvSpPr/>
          <p:nvPr/>
        </p:nvSpPr>
        <p:spPr>
          <a:xfrm>
            <a:off x="3786182" y="1928802"/>
            <a:ext cx="1714512" cy="1666887"/>
          </a:xfrm>
          <a:prstGeom prst="ellipse">
            <a:avLst/>
          </a:prstGeom>
          <a:solidFill>
            <a:srgbClr val="C00000">
              <a:alpha val="3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0" name="Oval 19"/>
          <p:cNvSpPr/>
          <p:nvPr/>
        </p:nvSpPr>
        <p:spPr>
          <a:xfrm>
            <a:off x="6429388" y="642918"/>
            <a:ext cx="1071570" cy="1071570"/>
          </a:xfrm>
          <a:prstGeom prst="ellipse">
            <a:avLst/>
          </a:prstGeom>
          <a:solidFill>
            <a:srgbClr val="C00000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1" grpId="0"/>
      <p:bldP spid="15" grpId="0" animBg="1"/>
      <p:bldP spid="17" grpId="0"/>
      <p:bldP spid="13" grpId="0" animBg="1"/>
      <p:bldP spid="18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ingapore-negeri.jpg"/>
          <p:cNvPicPr>
            <a:picLocks noChangeAspect="1"/>
          </p:cNvPicPr>
          <p:nvPr/>
        </p:nvPicPr>
        <p:blipFill>
          <a:blip r:embed="rId2"/>
          <a:srcRect b="1540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Freeform 14"/>
          <p:cNvSpPr/>
          <p:nvPr/>
        </p:nvSpPr>
        <p:spPr>
          <a:xfrm flipH="1" flipV="1">
            <a:off x="2143108" y="2571744"/>
            <a:ext cx="7000892" cy="2000264"/>
          </a:xfrm>
          <a:custGeom>
            <a:avLst/>
            <a:gdLst>
              <a:gd name="connsiteX0" fmla="*/ 0 w 2428860"/>
              <a:gd name="connsiteY0" fmla="*/ 0 h 1500198"/>
              <a:gd name="connsiteX1" fmla="*/ 2428860 w 2428860"/>
              <a:gd name="connsiteY1" fmla="*/ 0 h 1500198"/>
              <a:gd name="connsiteX2" fmla="*/ 2428860 w 2428860"/>
              <a:gd name="connsiteY2" fmla="*/ 1500198 h 1500198"/>
              <a:gd name="connsiteX3" fmla="*/ 0 w 2428860"/>
              <a:gd name="connsiteY3" fmla="*/ 1500198 h 1500198"/>
              <a:gd name="connsiteX4" fmla="*/ 0 w 2428860"/>
              <a:gd name="connsiteY4" fmla="*/ 0 h 1500198"/>
              <a:gd name="connsiteX0" fmla="*/ 0 w 2428860"/>
              <a:gd name="connsiteY0" fmla="*/ 0 h 1500198"/>
              <a:gd name="connsiteX1" fmla="*/ 2428860 w 2428860"/>
              <a:gd name="connsiteY1" fmla="*/ 0 h 1500198"/>
              <a:gd name="connsiteX2" fmla="*/ 1857324 w 2428860"/>
              <a:gd name="connsiteY2" fmla="*/ 1500198 h 1500198"/>
              <a:gd name="connsiteX3" fmla="*/ 0 w 2428860"/>
              <a:gd name="connsiteY3" fmla="*/ 1500198 h 1500198"/>
              <a:gd name="connsiteX4" fmla="*/ 0 w 2428860"/>
              <a:gd name="connsiteY4" fmla="*/ 0 h 1500198"/>
              <a:gd name="connsiteX0" fmla="*/ 0 w 2428860"/>
              <a:gd name="connsiteY0" fmla="*/ 0 h 1500198"/>
              <a:gd name="connsiteX1" fmla="*/ 2428860 w 2428860"/>
              <a:gd name="connsiteY1" fmla="*/ 0 h 1500198"/>
              <a:gd name="connsiteX2" fmla="*/ 2154714 w 2428860"/>
              <a:gd name="connsiteY2" fmla="*/ 1500179 h 1500198"/>
              <a:gd name="connsiteX3" fmla="*/ 0 w 2428860"/>
              <a:gd name="connsiteY3" fmla="*/ 1500198 h 1500198"/>
              <a:gd name="connsiteX4" fmla="*/ 0 w 2428860"/>
              <a:gd name="connsiteY4" fmla="*/ 0 h 1500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8860" h="1500198">
                <a:moveTo>
                  <a:pt x="0" y="0"/>
                </a:moveTo>
                <a:lnTo>
                  <a:pt x="2428860" y="0"/>
                </a:lnTo>
                <a:lnTo>
                  <a:pt x="2154714" y="1500179"/>
                </a:lnTo>
                <a:lnTo>
                  <a:pt x="0" y="1500198"/>
                </a:lnTo>
                <a:lnTo>
                  <a:pt x="0" y="0"/>
                </a:lnTo>
                <a:close/>
              </a:path>
            </a:pathLst>
          </a:custGeom>
          <a:solidFill>
            <a:srgbClr val="C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Freeform 13"/>
          <p:cNvSpPr/>
          <p:nvPr/>
        </p:nvSpPr>
        <p:spPr>
          <a:xfrm>
            <a:off x="0" y="2571745"/>
            <a:ext cx="2568544" cy="2000264"/>
          </a:xfrm>
          <a:custGeom>
            <a:avLst/>
            <a:gdLst>
              <a:gd name="connsiteX0" fmla="*/ 0 w 2428860"/>
              <a:gd name="connsiteY0" fmla="*/ 0 h 1500198"/>
              <a:gd name="connsiteX1" fmla="*/ 2428860 w 2428860"/>
              <a:gd name="connsiteY1" fmla="*/ 0 h 1500198"/>
              <a:gd name="connsiteX2" fmla="*/ 2428860 w 2428860"/>
              <a:gd name="connsiteY2" fmla="*/ 1500198 h 1500198"/>
              <a:gd name="connsiteX3" fmla="*/ 0 w 2428860"/>
              <a:gd name="connsiteY3" fmla="*/ 1500198 h 1500198"/>
              <a:gd name="connsiteX4" fmla="*/ 0 w 2428860"/>
              <a:gd name="connsiteY4" fmla="*/ 0 h 1500198"/>
              <a:gd name="connsiteX0" fmla="*/ 0 w 2428860"/>
              <a:gd name="connsiteY0" fmla="*/ 0 h 1500198"/>
              <a:gd name="connsiteX1" fmla="*/ 2428860 w 2428860"/>
              <a:gd name="connsiteY1" fmla="*/ 0 h 1500198"/>
              <a:gd name="connsiteX2" fmla="*/ 1857324 w 2428860"/>
              <a:gd name="connsiteY2" fmla="*/ 1500198 h 1500198"/>
              <a:gd name="connsiteX3" fmla="*/ 0 w 2428860"/>
              <a:gd name="connsiteY3" fmla="*/ 1500198 h 1500198"/>
              <a:gd name="connsiteX4" fmla="*/ 0 w 2428860"/>
              <a:gd name="connsiteY4" fmla="*/ 0 h 1500198"/>
              <a:gd name="connsiteX0" fmla="*/ 0 w 2568544"/>
              <a:gd name="connsiteY0" fmla="*/ 0 h 1500198"/>
              <a:gd name="connsiteX1" fmla="*/ 2428860 w 2568544"/>
              <a:gd name="connsiteY1" fmla="*/ 0 h 1500198"/>
              <a:gd name="connsiteX2" fmla="*/ 2568544 w 2568544"/>
              <a:gd name="connsiteY2" fmla="*/ 1672 h 1500198"/>
              <a:gd name="connsiteX3" fmla="*/ 1857324 w 2568544"/>
              <a:gd name="connsiteY3" fmla="*/ 1500198 h 1500198"/>
              <a:gd name="connsiteX4" fmla="*/ 0 w 2568544"/>
              <a:gd name="connsiteY4" fmla="*/ 1500198 h 1500198"/>
              <a:gd name="connsiteX5" fmla="*/ 0 w 2568544"/>
              <a:gd name="connsiteY5" fmla="*/ 0 h 1500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68544" h="1500198">
                <a:moveTo>
                  <a:pt x="0" y="0"/>
                </a:moveTo>
                <a:lnTo>
                  <a:pt x="2428860" y="0"/>
                </a:lnTo>
                <a:lnTo>
                  <a:pt x="2568544" y="1672"/>
                </a:lnTo>
                <a:lnTo>
                  <a:pt x="1857324" y="1500198"/>
                </a:lnTo>
                <a:lnTo>
                  <a:pt x="0" y="1500198"/>
                </a:lnTo>
                <a:lnTo>
                  <a:pt x="0" y="0"/>
                </a:lnTo>
                <a:close/>
              </a:path>
            </a:pathLst>
          </a:custGeom>
          <a:solidFill>
            <a:srgbClr val="C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2928926" y="2715466"/>
            <a:ext cx="6357982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400" dirty="0" smtClean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id-ID" sz="1400" dirty="0" smtClean="0">
                <a:solidFill>
                  <a:schemeClr val="bg1"/>
                </a:solidFill>
              </a:rPr>
              <a:t>Ut </a:t>
            </a:r>
            <a:r>
              <a:rPr lang="id-ID" sz="1400" dirty="0">
                <a:solidFill>
                  <a:schemeClr val="bg1"/>
                </a:solidFill>
              </a:rPr>
              <a:t>wisi enim ad minim veniam, quis nostrud exerci tation ullamcorper suscipit lobortis nisl ut aliquip ex ea commodo consequat</a:t>
            </a:r>
            <a:r>
              <a:rPr lang="id-ID" sz="1400" dirty="0" smtClean="0">
                <a:solidFill>
                  <a:schemeClr val="bg1"/>
                </a:solidFill>
              </a:rPr>
              <a:t>.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  <a:p>
            <a:endParaRPr lang="en-US" sz="1400" dirty="0" smtClean="0">
              <a:solidFill>
                <a:schemeClr val="bg1"/>
              </a:solidFill>
            </a:endParaRPr>
          </a:p>
          <a:p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id-ID" sz="1400" dirty="0" smtClean="0">
                <a:solidFill>
                  <a:schemeClr val="bg1"/>
                </a:solidFill>
              </a:rPr>
              <a:t>ibh euismod tincidunt ut laoreet dolore magna aliquam erat volutpat.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id-ID" sz="1200" dirty="0" smtClean="0"/>
              <a:t> </a:t>
            </a:r>
            <a:endParaRPr lang="en-US" sz="12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-31" y="3143248"/>
            <a:ext cx="2071701" cy="12133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/>
                </a:solidFill>
                <a:latin typeface="Bebas Neue Bold" pitchFamily="34" charset="0"/>
                <a:ea typeface="Franchise" pitchFamily="49" charset="0"/>
              </a:rPr>
              <a:t>About </a:t>
            </a:r>
            <a:r>
              <a:rPr lang="en-US" sz="4800" dirty="0" smtClean="0">
                <a:solidFill>
                  <a:srgbClr val="FFC000"/>
                </a:solidFill>
                <a:latin typeface="Bebas Neue Bold" pitchFamily="34" charset="0"/>
                <a:ea typeface="Franchise" pitchFamily="49" charset="0"/>
              </a:rPr>
              <a:t>Us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307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/>
          <p:cNvCxnSpPr/>
          <p:nvPr/>
        </p:nvCxnSpPr>
        <p:spPr>
          <a:xfrm>
            <a:off x="2714612" y="2285992"/>
            <a:ext cx="2143140" cy="1571636"/>
          </a:xfrm>
          <a:prstGeom prst="line">
            <a:avLst/>
          </a:prstGeom>
          <a:ln w="1905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16200000" flipH="1">
            <a:off x="1678761" y="3321843"/>
            <a:ext cx="1214446" cy="571504"/>
          </a:xfrm>
          <a:prstGeom prst="line">
            <a:avLst/>
          </a:prstGeom>
          <a:ln w="1905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6"/>
            <a:endCxn id="35" idx="2"/>
          </p:cNvCxnSpPr>
          <p:nvPr/>
        </p:nvCxnSpPr>
        <p:spPr>
          <a:xfrm flipV="1">
            <a:off x="2928926" y="1452549"/>
            <a:ext cx="2752926" cy="11907"/>
          </a:xfrm>
          <a:prstGeom prst="line">
            <a:avLst/>
          </a:prstGeom>
          <a:ln w="1905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-285784" y="-214337"/>
            <a:ext cx="3214710" cy="3357586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39" name="Oval 38"/>
          <p:cNvSpPr/>
          <p:nvPr/>
        </p:nvSpPr>
        <p:spPr>
          <a:xfrm>
            <a:off x="1643042" y="4071942"/>
            <a:ext cx="2786082" cy="271462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38" name="Oval 37"/>
          <p:cNvSpPr/>
          <p:nvPr/>
        </p:nvSpPr>
        <p:spPr>
          <a:xfrm>
            <a:off x="4643438" y="3143249"/>
            <a:ext cx="2857520" cy="285752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35" name="Oval 34"/>
          <p:cNvSpPr/>
          <p:nvPr/>
        </p:nvSpPr>
        <p:spPr>
          <a:xfrm>
            <a:off x="5681852" y="47601"/>
            <a:ext cx="2747799" cy="28098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" name="Oval 1"/>
          <p:cNvSpPr/>
          <p:nvPr/>
        </p:nvSpPr>
        <p:spPr>
          <a:xfrm>
            <a:off x="-118796" y="35708"/>
            <a:ext cx="2880735" cy="2857496"/>
          </a:xfrm>
          <a:prstGeom prst="ellipse">
            <a:avLst/>
          </a:prstGeom>
          <a:solidFill>
            <a:srgbClr val="FF0000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71406" y="761982"/>
            <a:ext cx="2500330" cy="13504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bg1"/>
                </a:solidFill>
                <a:latin typeface="Bebas Neue Bold" pitchFamily="34" charset="0"/>
                <a:cs typeface="Oswald Light"/>
              </a:rPr>
              <a:t>OUR</a:t>
            </a:r>
          </a:p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000" dirty="0" smtClean="0">
                <a:solidFill>
                  <a:srgbClr val="FFC000"/>
                </a:solidFill>
                <a:latin typeface="Bebas Neue Bold" pitchFamily="34" charset="0"/>
                <a:cs typeface="Oswald Light"/>
              </a:rPr>
              <a:t>SERVICES</a:t>
            </a:r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5896169" y="928670"/>
            <a:ext cx="2247731" cy="1460366"/>
            <a:chOff x="2275199" y="3583253"/>
            <a:chExt cx="1684712" cy="1094639"/>
          </a:xfrm>
        </p:grpSpPr>
        <p:sp>
          <p:nvSpPr>
            <p:cNvPr id="12" name="TextBox 11"/>
            <p:cNvSpPr txBox="1"/>
            <p:nvPr/>
          </p:nvSpPr>
          <p:spPr>
            <a:xfrm>
              <a:off x="2275199" y="3583253"/>
              <a:ext cx="1684712" cy="3921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>
                  <a:solidFill>
                    <a:schemeClr val="bg1"/>
                  </a:solidFill>
                  <a:latin typeface="Bebas Neue Book" pitchFamily="50" charset="0"/>
                </a:rPr>
                <a:t>Social Marketing</a:t>
              </a:r>
              <a:endParaRPr lang="en-US" sz="2800" baseline="30000" dirty="0">
                <a:solidFill>
                  <a:schemeClr val="bg1"/>
                </a:solidFill>
                <a:latin typeface="Bebas Neue Book" pitchFamily="50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18172" y="4055006"/>
              <a:ext cx="1556372" cy="622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bg1"/>
                  </a:solidFill>
                  <a:latin typeface="Bebas Neue Book" pitchFamily="50" charset="0"/>
                </a:rPr>
                <a:t>Ipsum is not simply random text. It has roots in a piece of classical.</a:t>
              </a:r>
              <a:endParaRPr lang="en-US" sz="1600" b="1" dirty="0">
                <a:solidFill>
                  <a:schemeClr val="bg1"/>
                </a:solidFill>
                <a:latin typeface="Bebas Neue Book" pitchFamily="50" charset="0"/>
              </a:endParaRPr>
            </a:p>
          </p:txBody>
        </p: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1913973" y="4971175"/>
            <a:ext cx="2071704" cy="1497751"/>
            <a:chOff x="5590887" y="2014616"/>
            <a:chExt cx="1553903" cy="1122660"/>
          </a:xfrm>
        </p:grpSpPr>
        <p:sp>
          <p:nvSpPr>
            <p:cNvPr id="15" name="TextBox 14"/>
            <p:cNvSpPr txBox="1"/>
            <p:nvPr/>
          </p:nvSpPr>
          <p:spPr>
            <a:xfrm>
              <a:off x="5590887" y="2014616"/>
              <a:ext cx="1552473" cy="3921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>
                  <a:solidFill>
                    <a:schemeClr val="bg1"/>
                  </a:solidFill>
                  <a:latin typeface="Bebas Neue Book" pitchFamily="50" charset="0"/>
                </a:rPr>
                <a:t>Email Marketing</a:t>
              </a:r>
              <a:endParaRPr lang="en-US" sz="2800" baseline="30000" dirty="0">
                <a:solidFill>
                  <a:schemeClr val="bg1"/>
                </a:solidFill>
                <a:latin typeface="Bebas Neue Book" pitchFamily="50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58759" y="2514391"/>
              <a:ext cx="1486031" cy="6228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bg1"/>
                  </a:solidFill>
                  <a:latin typeface="Bebas Neue Book" pitchFamily="50" charset="0"/>
                </a:rPr>
                <a:t>Ipsum is not simply random text. It has roots in a piece of classical.</a:t>
              </a:r>
              <a:endParaRPr lang="en-US" sz="1600" b="1" dirty="0">
                <a:solidFill>
                  <a:schemeClr val="bg1"/>
                </a:solidFill>
                <a:latin typeface="Bebas Neue Book" pitchFamily="50" charset="0"/>
              </a:endParaRPr>
            </a:p>
          </p:txBody>
        </p:sp>
      </p:grpSp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5067299" y="4171148"/>
            <a:ext cx="2076469" cy="1440525"/>
            <a:chOff x="2318172" y="4749700"/>
            <a:chExt cx="1556349" cy="1079766"/>
          </a:xfrm>
        </p:grpSpPr>
        <p:sp>
          <p:nvSpPr>
            <p:cNvPr id="25" name="TextBox 24"/>
            <p:cNvSpPr txBox="1"/>
            <p:nvPr/>
          </p:nvSpPr>
          <p:spPr>
            <a:xfrm>
              <a:off x="2438233" y="4749700"/>
              <a:ext cx="1171681" cy="3921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 smtClean="0">
                  <a:solidFill>
                    <a:schemeClr val="bg1"/>
                  </a:solidFill>
                  <a:latin typeface="Bebas Neue Book" pitchFamily="50" charset="0"/>
                </a:rPr>
                <a:t>E-commerce</a:t>
              </a:r>
              <a:endParaRPr lang="en-US" sz="2800" baseline="30000" dirty="0">
                <a:solidFill>
                  <a:schemeClr val="bg1"/>
                </a:solidFill>
                <a:latin typeface="Bebas Neue Book" pitchFamily="50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318172" y="5206580"/>
              <a:ext cx="1556349" cy="622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bg1"/>
                  </a:solidFill>
                  <a:latin typeface="Bebas Neue Book" pitchFamily="50" charset="0"/>
                </a:rPr>
                <a:t>Ipsum is not simply random text. It has roots in a piece of classical.</a:t>
              </a:r>
              <a:endParaRPr lang="en-US" sz="1600" b="1" dirty="0">
                <a:solidFill>
                  <a:schemeClr val="bg1"/>
                </a:solidFill>
                <a:latin typeface="Bebas Neue Book" pitchFamily="50" charset="0"/>
              </a:endParaRPr>
            </a:p>
          </p:txBody>
        </p:sp>
      </p:grp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91708" y="357166"/>
            <a:ext cx="494935" cy="52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4357694"/>
            <a:ext cx="477530" cy="533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90474" y="3549947"/>
            <a:ext cx="462709" cy="52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9" grpId="0" animBg="1"/>
      <p:bldP spid="38" grpId="0" animBg="1"/>
      <p:bldP spid="35" grpId="0" animBg="1"/>
      <p:bldP spid="2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762245"/>
            <a:ext cx="3714744" cy="4095755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Freeform 15"/>
          <p:cNvSpPr/>
          <p:nvPr/>
        </p:nvSpPr>
        <p:spPr>
          <a:xfrm rot="1886295">
            <a:off x="666163" y="1107580"/>
            <a:ext cx="2190690" cy="1469726"/>
          </a:xfrm>
          <a:custGeom>
            <a:avLst/>
            <a:gdLst>
              <a:gd name="connsiteX0" fmla="*/ 0 w 2143140"/>
              <a:gd name="connsiteY0" fmla="*/ 0 h 1301467"/>
              <a:gd name="connsiteX1" fmla="*/ 2143140 w 2143140"/>
              <a:gd name="connsiteY1" fmla="*/ 0 h 1301467"/>
              <a:gd name="connsiteX2" fmla="*/ 2143140 w 2143140"/>
              <a:gd name="connsiteY2" fmla="*/ 1301467 h 1301467"/>
              <a:gd name="connsiteX3" fmla="*/ 0 w 2143140"/>
              <a:gd name="connsiteY3" fmla="*/ 1301467 h 1301467"/>
              <a:gd name="connsiteX4" fmla="*/ 0 w 2143140"/>
              <a:gd name="connsiteY4" fmla="*/ 0 h 1301467"/>
              <a:gd name="connsiteX0" fmla="*/ 0 w 2143140"/>
              <a:gd name="connsiteY0" fmla="*/ 0 h 1301467"/>
              <a:gd name="connsiteX1" fmla="*/ 2119076 w 2143140"/>
              <a:gd name="connsiteY1" fmla="*/ 42182 h 1301467"/>
              <a:gd name="connsiteX2" fmla="*/ 2143140 w 2143140"/>
              <a:gd name="connsiteY2" fmla="*/ 1301467 h 1301467"/>
              <a:gd name="connsiteX3" fmla="*/ 0 w 2143140"/>
              <a:gd name="connsiteY3" fmla="*/ 1301467 h 1301467"/>
              <a:gd name="connsiteX4" fmla="*/ 0 w 2143140"/>
              <a:gd name="connsiteY4" fmla="*/ 0 h 1301467"/>
              <a:gd name="connsiteX0" fmla="*/ 0 w 2155963"/>
              <a:gd name="connsiteY0" fmla="*/ 0 h 1301467"/>
              <a:gd name="connsiteX1" fmla="*/ 2155963 w 2155963"/>
              <a:gd name="connsiteY1" fmla="*/ 48960 h 1301467"/>
              <a:gd name="connsiteX2" fmla="*/ 2143140 w 2155963"/>
              <a:gd name="connsiteY2" fmla="*/ 1301467 h 1301467"/>
              <a:gd name="connsiteX3" fmla="*/ 0 w 2155963"/>
              <a:gd name="connsiteY3" fmla="*/ 1301467 h 1301467"/>
              <a:gd name="connsiteX4" fmla="*/ 0 w 2155963"/>
              <a:gd name="connsiteY4" fmla="*/ 0 h 1301467"/>
              <a:gd name="connsiteX0" fmla="*/ 0 w 2154648"/>
              <a:gd name="connsiteY0" fmla="*/ 0 h 1301467"/>
              <a:gd name="connsiteX1" fmla="*/ 2154648 w 2154648"/>
              <a:gd name="connsiteY1" fmla="*/ 1003 h 1301467"/>
              <a:gd name="connsiteX2" fmla="*/ 2143140 w 2154648"/>
              <a:gd name="connsiteY2" fmla="*/ 1301467 h 1301467"/>
              <a:gd name="connsiteX3" fmla="*/ 0 w 2154648"/>
              <a:gd name="connsiteY3" fmla="*/ 1301467 h 1301467"/>
              <a:gd name="connsiteX4" fmla="*/ 0 w 2154648"/>
              <a:gd name="connsiteY4" fmla="*/ 0 h 1301467"/>
              <a:gd name="connsiteX0" fmla="*/ 0 w 2190690"/>
              <a:gd name="connsiteY0" fmla="*/ 0 h 1301467"/>
              <a:gd name="connsiteX1" fmla="*/ 2190690 w 2190690"/>
              <a:gd name="connsiteY1" fmla="*/ 10633 h 1301467"/>
              <a:gd name="connsiteX2" fmla="*/ 2143140 w 2190690"/>
              <a:gd name="connsiteY2" fmla="*/ 1301467 h 1301467"/>
              <a:gd name="connsiteX3" fmla="*/ 0 w 2190690"/>
              <a:gd name="connsiteY3" fmla="*/ 1301467 h 1301467"/>
              <a:gd name="connsiteX4" fmla="*/ 0 w 2190690"/>
              <a:gd name="connsiteY4" fmla="*/ 0 h 130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690" h="1301467">
                <a:moveTo>
                  <a:pt x="0" y="0"/>
                </a:moveTo>
                <a:lnTo>
                  <a:pt x="2190690" y="10633"/>
                </a:lnTo>
                <a:lnTo>
                  <a:pt x="2143140" y="1301467"/>
                </a:lnTo>
                <a:lnTo>
                  <a:pt x="0" y="1301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ight Triangle 13"/>
          <p:cNvSpPr/>
          <p:nvPr/>
        </p:nvSpPr>
        <p:spPr>
          <a:xfrm flipV="1">
            <a:off x="0" y="-5"/>
            <a:ext cx="3929058" cy="5072077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Freeform 14"/>
          <p:cNvSpPr/>
          <p:nvPr/>
        </p:nvSpPr>
        <p:spPr>
          <a:xfrm>
            <a:off x="0" y="1809739"/>
            <a:ext cx="3071802" cy="1262071"/>
          </a:xfrm>
          <a:custGeom>
            <a:avLst/>
            <a:gdLst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3071802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500266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358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358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143012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294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1802" h="1071570">
                <a:moveTo>
                  <a:pt x="0" y="0"/>
                </a:moveTo>
                <a:lnTo>
                  <a:pt x="3071802" y="0"/>
                </a:lnTo>
                <a:lnTo>
                  <a:pt x="2357294" y="1071570"/>
                </a:lnTo>
                <a:lnTo>
                  <a:pt x="0" y="107157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428596" y="168830"/>
            <a:ext cx="1500198" cy="1545658"/>
            <a:chOff x="1475656" y="3545884"/>
            <a:chExt cx="703955" cy="703955"/>
          </a:xfrm>
        </p:grpSpPr>
        <p:sp>
          <p:nvSpPr>
            <p:cNvPr id="9" name="Oval 8"/>
            <p:cNvSpPr/>
            <p:nvPr/>
          </p:nvSpPr>
          <p:spPr>
            <a:xfrm>
              <a:off x="1475656" y="3545884"/>
              <a:ext cx="703955" cy="703955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66470" y="3750990"/>
              <a:ext cx="300642" cy="293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3" name="TextBox 12"/>
          <p:cNvSpPr txBox="1"/>
          <p:nvPr/>
        </p:nvSpPr>
        <p:spPr bwMode="auto">
          <a:xfrm>
            <a:off x="3143240" y="1809739"/>
            <a:ext cx="56436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3000364" y="3429000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214283" y="1809926"/>
            <a:ext cx="1888659" cy="12618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>
                    <a:lumMod val="95000"/>
                  </a:schemeClr>
                </a:solidFill>
                <a:latin typeface="Bebas Neue Bold" pitchFamily="34" charset="0"/>
              </a:rPr>
              <a:t>Social</a:t>
            </a:r>
            <a:endParaRPr lang="id-ID" sz="3800" dirty="0" smtClean="0">
              <a:solidFill>
                <a:schemeClr val="bg1">
                  <a:lumMod val="95000"/>
                </a:schemeClr>
              </a:solidFill>
              <a:latin typeface="Bebas Neue Bold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>
                    <a:lumMod val="95000"/>
                  </a:schemeClr>
                </a:solidFill>
                <a:latin typeface="Bebas Neue Bold" pitchFamily="34" charset="0"/>
              </a:rPr>
              <a:t>Marketing</a:t>
            </a:r>
            <a:endParaRPr lang="en-US" sz="3800" baseline="30000" dirty="0">
              <a:solidFill>
                <a:schemeClr val="bg1">
                  <a:lumMod val="95000"/>
                </a:schemeClr>
              </a:solidFill>
              <a:latin typeface="Bebas Neue Bold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14" grpId="0" animBg="1"/>
      <p:bldP spid="15" grpId="0" animBg="1"/>
      <p:bldP spid="13" grpId="0"/>
      <p:bldP spid="27" grpId="0" build="p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ight Triangle 25"/>
          <p:cNvSpPr/>
          <p:nvPr/>
        </p:nvSpPr>
        <p:spPr>
          <a:xfrm>
            <a:off x="0" y="2762245"/>
            <a:ext cx="3714744" cy="4095755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Freeform 11"/>
          <p:cNvSpPr/>
          <p:nvPr/>
        </p:nvSpPr>
        <p:spPr>
          <a:xfrm rot="1886295">
            <a:off x="634810" y="1098754"/>
            <a:ext cx="2190690" cy="1589947"/>
          </a:xfrm>
          <a:custGeom>
            <a:avLst/>
            <a:gdLst>
              <a:gd name="connsiteX0" fmla="*/ 0 w 2143140"/>
              <a:gd name="connsiteY0" fmla="*/ 0 h 1301467"/>
              <a:gd name="connsiteX1" fmla="*/ 2143140 w 2143140"/>
              <a:gd name="connsiteY1" fmla="*/ 0 h 1301467"/>
              <a:gd name="connsiteX2" fmla="*/ 2143140 w 2143140"/>
              <a:gd name="connsiteY2" fmla="*/ 1301467 h 1301467"/>
              <a:gd name="connsiteX3" fmla="*/ 0 w 2143140"/>
              <a:gd name="connsiteY3" fmla="*/ 1301467 h 1301467"/>
              <a:gd name="connsiteX4" fmla="*/ 0 w 2143140"/>
              <a:gd name="connsiteY4" fmla="*/ 0 h 1301467"/>
              <a:gd name="connsiteX0" fmla="*/ 0 w 2143140"/>
              <a:gd name="connsiteY0" fmla="*/ 0 h 1301467"/>
              <a:gd name="connsiteX1" fmla="*/ 2119076 w 2143140"/>
              <a:gd name="connsiteY1" fmla="*/ 42182 h 1301467"/>
              <a:gd name="connsiteX2" fmla="*/ 2143140 w 2143140"/>
              <a:gd name="connsiteY2" fmla="*/ 1301467 h 1301467"/>
              <a:gd name="connsiteX3" fmla="*/ 0 w 2143140"/>
              <a:gd name="connsiteY3" fmla="*/ 1301467 h 1301467"/>
              <a:gd name="connsiteX4" fmla="*/ 0 w 2143140"/>
              <a:gd name="connsiteY4" fmla="*/ 0 h 1301467"/>
              <a:gd name="connsiteX0" fmla="*/ 0 w 2155963"/>
              <a:gd name="connsiteY0" fmla="*/ 0 h 1301467"/>
              <a:gd name="connsiteX1" fmla="*/ 2155963 w 2155963"/>
              <a:gd name="connsiteY1" fmla="*/ 48960 h 1301467"/>
              <a:gd name="connsiteX2" fmla="*/ 2143140 w 2155963"/>
              <a:gd name="connsiteY2" fmla="*/ 1301467 h 1301467"/>
              <a:gd name="connsiteX3" fmla="*/ 0 w 2155963"/>
              <a:gd name="connsiteY3" fmla="*/ 1301467 h 1301467"/>
              <a:gd name="connsiteX4" fmla="*/ 0 w 2155963"/>
              <a:gd name="connsiteY4" fmla="*/ 0 h 1301467"/>
              <a:gd name="connsiteX0" fmla="*/ 0 w 2154648"/>
              <a:gd name="connsiteY0" fmla="*/ 0 h 1301467"/>
              <a:gd name="connsiteX1" fmla="*/ 2154648 w 2154648"/>
              <a:gd name="connsiteY1" fmla="*/ 1003 h 1301467"/>
              <a:gd name="connsiteX2" fmla="*/ 2143140 w 2154648"/>
              <a:gd name="connsiteY2" fmla="*/ 1301467 h 1301467"/>
              <a:gd name="connsiteX3" fmla="*/ 0 w 2154648"/>
              <a:gd name="connsiteY3" fmla="*/ 1301467 h 1301467"/>
              <a:gd name="connsiteX4" fmla="*/ 0 w 2154648"/>
              <a:gd name="connsiteY4" fmla="*/ 0 h 1301467"/>
              <a:gd name="connsiteX0" fmla="*/ 0 w 2190690"/>
              <a:gd name="connsiteY0" fmla="*/ 0 h 1301467"/>
              <a:gd name="connsiteX1" fmla="*/ 2190690 w 2190690"/>
              <a:gd name="connsiteY1" fmla="*/ 10633 h 1301467"/>
              <a:gd name="connsiteX2" fmla="*/ 2143140 w 2190690"/>
              <a:gd name="connsiteY2" fmla="*/ 1301467 h 1301467"/>
              <a:gd name="connsiteX3" fmla="*/ 0 w 2190690"/>
              <a:gd name="connsiteY3" fmla="*/ 1301467 h 1301467"/>
              <a:gd name="connsiteX4" fmla="*/ 0 w 2190690"/>
              <a:gd name="connsiteY4" fmla="*/ 0 h 130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690" h="1301467">
                <a:moveTo>
                  <a:pt x="0" y="0"/>
                </a:moveTo>
                <a:lnTo>
                  <a:pt x="2190690" y="10633"/>
                </a:lnTo>
                <a:lnTo>
                  <a:pt x="2143140" y="1301467"/>
                </a:lnTo>
                <a:lnTo>
                  <a:pt x="0" y="1301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ight Triangle 12"/>
          <p:cNvSpPr/>
          <p:nvPr/>
        </p:nvSpPr>
        <p:spPr>
          <a:xfrm flipV="1">
            <a:off x="0" y="-2"/>
            <a:ext cx="3500430" cy="521495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Freeform 19"/>
          <p:cNvSpPr/>
          <p:nvPr/>
        </p:nvSpPr>
        <p:spPr>
          <a:xfrm>
            <a:off x="0" y="1809739"/>
            <a:ext cx="3071802" cy="1333509"/>
          </a:xfrm>
          <a:custGeom>
            <a:avLst/>
            <a:gdLst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3071802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500266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358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358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143012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294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1802" h="1071570">
                <a:moveTo>
                  <a:pt x="0" y="0"/>
                </a:moveTo>
                <a:lnTo>
                  <a:pt x="3071802" y="0"/>
                </a:lnTo>
                <a:lnTo>
                  <a:pt x="2357294" y="1071570"/>
                </a:lnTo>
                <a:lnTo>
                  <a:pt x="0" y="107157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TextBox 26"/>
          <p:cNvSpPr txBox="1"/>
          <p:nvPr/>
        </p:nvSpPr>
        <p:spPr>
          <a:xfrm>
            <a:off x="3000364" y="3645477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3072534" y="2000241"/>
            <a:ext cx="55714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/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571472" y="249442"/>
            <a:ext cx="1500198" cy="1465046"/>
            <a:chOff x="4816233" y="2336905"/>
            <a:chExt cx="703955" cy="703955"/>
          </a:xfrm>
        </p:grpSpPr>
        <p:sp>
          <p:nvSpPr>
            <p:cNvPr id="17" name="Oval 16"/>
            <p:cNvSpPr/>
            <p:nvPr/>
          </p:nvSpPr>
          <p:spPr>
            <a:xfrm>
              <a:off x="4816233" y="2336905"/>
              <a:ext cx="703955" cy="703955"/>
            </a:xfrm>
            <a:prstGeom prst="ellipse">
              <a:avLst/>
            </a:prstGeom>
            <a:solidFill>
              <a:srgbClr val="F5C24C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7522" y="2532311"/>
              <a:ext cx="293742" cy="300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5" name="TextBox 24"/>
          <p:cNvSpPr txBox="1"/>
          <p:nvPr/>
        </p:nvSpPr>
        <p:spPr bwMode="auto">
          <a:xfrm>
            <a:off x="142844" y="1881364"/>
            <a:ext cx="242889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>
                    <a:lumMod val="95000"/>
                  </a:schemeClr>
                </a:solidFill>
                <a:latin typeface="Bebas Neue Bold" pitchFamily="34" charset="0"/>
              </a:rPr>
              <a:t>Email</a:t>
            </a:r>
            <a:endParaRPr lang="id-ID" sz="3800" dirty="0" smtClean="0">
              <a:solidFill>
                <a:schemeClr val="bg1">
                  <a:lumMod val="95000"/>
                </a:schemeClr>
              </a:solidFill>
              <a:latin typeface="Bebas Neue Bold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>
                    <a:lumMod val="95000"/>
                  </a:schemeClr>
                </a:solidFill>
                <a:latin typeface="Bebas Neue Bold" pitchFamily="34" charset="0"/>
              </a:rPr>
              <a:t>Marketing</a:t>
            </a:r>
            <a:endParaRPr lang="en-US" sz="3800" baseline="30000" dirty="0">
              <a:solidFill>
                <a:schemeClr val="bg1">
                  <a:lumMod val="95000"/>
                </a:schemeClr>
              </a:solidFill>
              <a:latin typeface="Bebas Neue Bold" pitchFamily="34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2" grpId="0" animBg="1"/>
      <p:bldP spid="13" grpId="0" animBg="1"/>
      <p:bldP spid="20" grpId="0" animBg="1"/>
      <p:bldP spid="27" grpId="0" build="p"/>
      <p:bldP spid="15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ight Triangle 27"/>
          <p:cNvSpPr/>
          <p:nvPr/>
        </p:nvSpPr>
        <p:spPr>
          <a:xfrm>
            <a:off x="0" y="2762245"/>
            <a:ext cx="3714744" cy="4095755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Freeform 19"/>
          <p:cNvSpPr/>
          <p:nvPr/>
        </p:nvSpPr>
        <p:spPr>
          <a:xfrm rot="1886295">
            <a:off x="739462" y="1128208"/>
            <a:ext cx="2190690" cy="1188662"/>
          </a:xfrm>
          <a:custGeom>
            <a:avLst/>
            <a:gdLst>
              <a:gd name="connsiteX0" fmla="*/ 0 w 2143140"/>
              <a:gd name="connsiteY0" fmla="*/ 0 h 1301467"/>
              <a:gd name="connsiteX1" fmla="*/ 2143140 w 2143140"/>
              <a:gd name="connsiteY1" fmla="*/ 0 h 1301467"/>
              <a:gd name="connsiteX2" fmla="*/ 2143140 w 2143140"/>
              <a:gd name="connsiteY2" fmla="*/ 1301467 h 1301467"/>
              <a:gd name="connsiteX3" fmla="*/ 0 w 2143140"/>
              <a:gd name="connsiteY3" fmla="*/ 1301467 h 1301467"/>
              <a:gd name="connsiteX4" fmla="*/ 0 w 2143140"/>
              <a:gd name="connsiteY4" fmla="*/ 0 h 1301467"/>
              <a:gd name="connsiteX0" fmla="*/ 0 w 2143140"/>
              <a:gd name="connsiteY0" fmla="*/ 0 h 1301467"/>
              <a:gd name="connsiteX1" fmla="*/ 2119076 w 2143140"/>
              <a:gd name="connsiteY1" fmla="*/ 42182 h 1301467"/>
              <a:gd name="connsiteX2" fmla="*/ 2143140 w 2143140"/>
              <a:gd name="connsiteY2" fmla="*/ 1301467 h 1301467"/>
              <a:gd name="connsiteX3" fmla="*/ 0 w 2143140"/>
              <a:gd name="connsiteY3" fmla="*/ 1301467 h 1301467"/>
              <a:gd name="connsiteX4" fmla="*/ 0 w 2143140"/>
              <a:gd name="connsiteY4" fmla="*/ 0 h 1301467"/>
              <a:gd name="connsiteX0" fmla="*/ 0 w 2155963"/>
              <a:gd name="connsiteY0" fmla="*/ 0 h 1301467"/>
              <a:gd name="connsiteX1" fmla="*/ 2155963 w 2155963"/>
              <a:gd name="connsiteY1" fmla="*/ 48960 h 1301467"/>
              <a:gd name="connsiteX2" fmla="*/ 2143140 w 2155963"/>
              <a:gd name="connsiteY2" fmla="*/ 1301467 h 1301467"/>
              <a:gd name="connsiteX3" fmla="*/ 0 w 2155963"/>
              <a:gd name="connsiteY3" fmla="*/ 1301467 h 1301467"/>
              <a:gd name="connsiteX4" fmla="*/ 0 w 2155963"/>
              <a:gd name="connsiteY4" fmla="*/ 0 h 1301467"/>
              <a:gd name="connsiteX0" fmla="*/ 0 w 2154648"/>
              <a:gd name="connsiteY0" fmla="*/ 0 h 1301467"/>
              <a:gd name="connsiteX1" fmla="*/ 2154648 w 2154648"/>
              <a:gd name="connsiteY1" fmla="*/ 1003 h 1301467"/>
              <a:gd name="connsiteX2" fmla="*/ 2143140 w 2154648"/>
              <a:gd name="connsiteY2" fmla="*/ 1301467 h 1301467"/>
              <a:gd name="connsiteX3" fmla="*/ 0 w 2154648"/>
              <a:gd name="connsiteY3" fmla="*/ 1301467 h 1301467"/>
              <a:gd name="connsiteX4" fmla="*/ 0 w 2154648"/>
              <a:gd name="connsiteY4" fmla="*/ 0 h 1301467"/>
              <a:gd name="connsiteX0" fmla="*/ 0 w 2190690"/>
              <a:gd name="connsiteY0" fmla="*/ 0 h 1301467"/>
              <a:gd name="connsiteX1" fmla="*/ 2190690 w 2190690"/>
              <a:gd name="connsiteY1" fmla="*/ 10633 h 1301467"/>
              <a:gd name="connsiteX2" fmla="*/ 2143140 w 2190690"/>
              <a:gd name="connsiteY2" fmla="*/ 1301467 h 1301467"/>
              <a:gd name="connsiteX3" fmla="*/ 0 w 2190690"/>
              <a:gd name="connsiteY3" fmla="*/ 1301467 h 1301467"/>
              <a:gd name="connsiteX4" fmla="*/ 0 w 2190690"/>
              <a:gd name="connsiteY4" fmla="*/ 0 h 130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690" h="1301467">
                <a:moveTo>
                  <a:pt x="0" y="0"/>
                </a:moveTo>
                <a:lnTo>
                  <a:pt x="2190690" y="10633"/>
                </a:lnTo>
                <a:lnTo>
                  <a:pt x="2143140" y="1301467"/>
                </a:lnTo>
                <a:lnTo>
                  <a:pt x="0" y="1301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ight Triangle 20"/>
          <p:cNvSpPr/>
          <p:nvPr/>
        </p:nvSpPr>
        <p:spPr>
          <a:xfrm flipV="1">
            <a:off x="0" y="-2"/>
            <a:ext cx="3500430" cy="5143513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Freeform 21"/>
          <p:cNvSpPr/>
          <p:nvPr/>
        </p:nvSpPr>
        <p:spPr>
          <a:xfrm>
            <a:off x="0" y="1809739"/>
            <a:ext cx="3071802" cy="1262071"/>
          </a:xfrm>
          <a:custGeom>
            <a:avLst/>
            <a:gdLst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3071802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500266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358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358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143012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294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1802" h="1071570">
                <a:moveTo>
                  <a:pt x="0" y="0"/>
                </a:moveTo>
                <a:lnTo>
                  <a:pt x="3071802" y="0"/>
                </a:lnTo>
                <a:lnTo>
                  <a:pt x="2357294" y="1071570"/>
                </a:lnTo>
                <a:lnTo>
                  <a:pt x="0" y="107157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TextBox 26"/>
          <p:cNvSpPr txBox="1"/>
          <p:nvPr/>
        </p:nvSpPr>
        <p:spPr>
          <a:xfrm>
            <a:off x="3000364" y="3333749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3107740" y="1940000"/>
            <a:ext cx="58934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/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642910" y="357166"/>
            <a:ext cx="1357322" cy="1357322"/>
            <a:chOff x="1475656" y="4741269"/>
            <a:chExt cx="703955" cy="703955"/>
          </a:xfrm>
        </p:grpSpPr>
        <p:sp>
          <p:nvSpPr>
            <p:cNvPr id="17" name="Oval 16"/>
            <p:cNvSpPr/>
            <p:nvPr/>
          </p:nvSpPr>
          <p:spPr>
            <a:xfrm>
              <a:off x="1475656" y="4741269"/>
              <a:ext cx="703955" cy="703955"/>
            </a:xfrm>
            <a:prstGeom prst="ellipse">
              <a:avLst/>
            </a:prstGeom>
            <a:solidFill>
              <a:srgbClr val="D1493B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88155" y="4946375"/>
              <a:ext cx="293742" cy="293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3" name="TextBox 12"/>
          <p:cNvSpPr txBox="1"/>
          <p:nvPr/>
        </p:nvSpPr>
        <p:spPr bwMode="auto">
          <a:xfrm>
            <a:off x="213886" y="2214554"/>
            <a:ext cx="2143536" cy="67710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>
                    <a:lumMod val="95000"/>
                  </a:schemeClr>
                </a:solidFill>
                <a:latin typeface="Bebas Neue Bold" pitchFamily="34" charset="0"/>
              </a:rPr>
              <a:t>E-commerce</a:t>
            </a:r>
            <a:endParaRPr lang="en-US" sz="3800" baseline="30000" dirty="0">
              <a:solidFill>
                <a:schemeClr val="bg1">
                  <a:lumMod val="95000"/>
                </a:schemeClr>
              </a:solidFill>
              <a:latin typeface="Bebas Neue Bold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1" grpId="0" animBg="1"/>
      <p:bldP spid="22" grpId="0" animBg="1"/>
      <p:bldP spid="27" grpId="0" build="p"/>
      <p:bldP spid="15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6286512" y="4245226"/>
            <a:ext cx="2071702" cy="7620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571868" y="4245226"/>
            <a:ext cx="2000264" cy="7620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643306" y="4245223"/>
            <a:ext cx="1785950" cy="605193"/>
            <a:chOff x="1177635" y="4659133"/>
            <a:chExt cx="1666173" cy="606092"/>
          </a:xfrm>
        </p:grpSpPr>
        <p:sp>
          <p:nvSpPr>
            <p:cNvPr id="57" name="TextBox 56"/>
            <p:cNvSpPr txBox="1"/>
            <p:nvPr/>
          </p:nvSpPr>
          <p:spPr>
            <a:xfrm>
              <a:off x="1177635" y="4659133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MULYO AYEM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chemeClr val="bg2"/>
                  </a:solidFill>
                  <a:latin typeface="+mj-lt"/>
                  <a:cs typeface="+mn-cs"/>
                </a:rPr>
                <a:t>Marketing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429388" y="4299443"/>
            <a:ext cx="1571636" cy="605193"/>
            <a:chOff x="1177635" y="4659133"/>
            <a:chExt cx="1666173" cy="606092"/>
          </a:xfrm>
        </p:grpSpPr>
        <p:sp>
          <p:nvSpPr>
            <p:cNvPr id="64" name="TextBox 63"/>
            <p:cNvSpPr txBox="1"/>
            <p:nvPr/>
          </p:nvSpPr>
          <p:spPr>
            <a:xfrm>
              <a:off x="1177635" y="4659133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SUGIH SLAMET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chemeClr val="bg2"/>
                  </a:solidFill>
                  <a:latin typeface="+mj-lt"/>
                </a:rPr>
                <a:t>Creative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857224" y="4245226"/>
            <a:ext cx="2071702" cy="76200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071538" y="4340474"/>
            <a:ext cx="1643074" cy="605193"/>
            <a:chOff x="1177635" y="4659133"/>
            <a:chExt cx="1666173" cy="606092"/>
          </a:xfrm>
        </p:grpSpPr>
        <p:sp>
          <p:nvSpPr>
            <p:cNvPr id="11" name="TextBox 10"/>
            <p:cNvSpPr txBox="1"/>
            <p:nvPr/>
          </p:nvSpPr>
          <p:spPr>
            <a:xfrm>
              <a:off x="1177635" y="4659133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MAGHFUR AMIN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solidFill>
                    <a:schemeClr val="bg2"/>
                  </a:solidFill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solidFill>
                    <a:schemeClr val="bg2"/>
                  </a:solidFill>
                  <a:latin typeface="+mj-lt"/>
                  <a:cs typeface="+mn-cs"/>
                </a:rPr>
                <a:t>Designer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85786" y="5204879"/>
            <a:ext cx="2000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elit, sed diam nonummy </a:t>
            </a:r>
            <a:r>
              <a:rPr lang="id-ID" sz="1400" dirty="0" smtClean="0">
                <a:solidFill>
                  <a:schemeClr val="bg1">
                    <a:lumMod val="50000"/>
                  </a:schemeClr>
                </a:solidFill>
              </a:rPr>
              <a:t>nibh euismod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28662" y="285728"/>
            <a:ext cx="3420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C00000"/>
                </a:solidFill>
                <a:latin typeface="Bebas Neue Bold" pitchFamily="34" charset="0"/>
              </a:rPr>
              <a:t>Creative</a:t>
            </a:r>
            <a:r>
              <a:rPr lang="en-US" sz="5400" dirty="0" smtClean="0">
                <a:latin typeface="Bebas Neue Bold" pitchFamily="34" charset="0"/>
              </a:rPr>
              <a:t> Team</a:t>
            </a:r>
            <a:endParaRPr lang="id-ID" sz="5400" dirty="0">
              <a:latin typeface="Bebas Neue Bold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28992" y="5238763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Signika Negative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86512" y="5247223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Signika Negative" pitchFamily="2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857224" y="2000241"/>
            <a:ext cx="2071702" cy="22716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6286512" y="2000241"/>
            <a:ext cx="2071702" cy="22716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3571868" y="2027782"/>
            <a:ext cx="2000264" cy="22174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928662" y="1142984"/>
            <a:ext cx="8215338" cy="211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0" grpId="0" animBg="1"/>
      <p:bldP spid="13" grpId="0"/>
      <p:bldP spid="47" grpId="0"/>
      <p:bldP spid="59" grpId="0"/>
      <p:bldP spid="66" grpId="0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286256"/>
          </a:xfrm>
          <a:prstGeom prst="rect">
            <a:avLst/>
          </a:prstGeom>
          <a:solidFill>
            <a:srgbClr val="C00000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196810" y="4286256"/>
            <a:ext cx="3303619" cy="104775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Rectangle 1"/>
          <p:cNvSpPr/>
          <p:nvPr/>
        </p:nvSpPr>
        <p:spPr>
          <a:xfrm>
            <a:off x="196812" y="642918"/>
            <a:ext cx="3303618" cy="357138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714744" y="666731"/>
            <a:ext cx="5143536" cy="36195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</a:t>
            </a:r>
            <a:r>
              <a:rPr lang="en-US" sz="1300" dirty="0" smtClean="0">
                <a:solidFill>
                  <a:schemeClr val="tx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300" dirty="0" smtClean="0">
                <a:solidFill>
                  <a:schemeClr val="tx1"/>
                </a:solidFill>
              </a:rPr>
              <a:t>L</a:t>
            </a:r>
            <a:r>
              <a:rPr lang="id-ID" sz="1300" dirty="0" smtClean="0">
                <a:solidFill>
                  <a:schemeClr val="tx1"/>
                </a:solidFill>
              </a:rPr>
              <a:t>aoreet dolore magna aliquam erat volutpat</a:t>
            </a:r>
            <a:r>
              <a:rPr lang="en-US" sz="1300" dirty="0" smtClean="0">
                <a:solidFill>
                  <a:schemeClr val="tx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tx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 laoreet dolore magna aliquam erat volutpat</a:t>
            </a:r>
            <a:r>
              <a:rPr lang="en-US" sz="1300" dirty="0" smtClean="0">
                <a:solidFill>
                  <a:schemeClr val="tx1"/>
                </a:solidFill>
              </a:rPr>
              <a:t>. 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tx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 laoreet dolore magna aliquam erat volutpat</a:t>
            </a:r>
            <a:endParaRPr lang="en-US" sz="1300" dirty="0">
              <a:solidFill>
                <a:schemeClr val="tx1"/>
              </a:solidFill>
              <a:latin typeface="+mj-lt"/>
              <a:cs typeface="Oswald Light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00034" y="4398975"/>
            <a:ext cx="2786082" cy="9588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bg2"/>
                </a:solidFill>
                <a:latin typeface="Century Gothic" pitchFamily="34" charset="0"/>
                <a:cs typeface="Oswald Light"/>
              </a:rPr>
              <a:t>MAGHFUR </a:t>
            </a:r>
            <a:r>
              <a:rPr lang="en-US" sz="2400" b="1" dirty="0" smtClean="0">
                <a:solidFill>
                  <a:schemeClr val="bg2"/>
                </a:solidFill>
                <a:latin typeface="Century Gothic" pitchFamily="34" charset="0"/>
                <a:cs typeface="Oswald Light"/>
              </a:rPr>
              <a:t>AMIN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i="1" dirty="0" smtClean="0">
                <a:solidFill>
                  <a:schemeClr val="bg2"/>
                </a:solidFill>
                <a:latin typeface="+mj-lt"/>
                <a:cs typeface="Oswald Light"/>
              </a:rPr>
              <a:t>- Senior Designer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786182" y="4445367"/>
            <a:ext cx="4000528" cy="176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3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popular 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belief 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to popular 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belief</a:t>
            </a:r>
            <a:endParaRPr lang="en-US" sz="13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text</a:t>
            </a: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animBg="1"/>
      <p:bldP spid="11" grpId="0"/>
      <p:bldP spid="12" grpId="0"/>
      <p:bldP spid="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32" y="285729"/>
            <a:ext cx="9144000" cy="1214445"/>
            <a:chOff x="0" y="214296"/>
            <a:chExt cx="9144000" cy="1143008"/>
          </a:xfrm>
        </p:grpSpPr>
        <p:grpSp>
          <p:nvGrpSpPr>
            <p:cNvPr id="9" name="Group 8"/>
            <p:cNvGrpSpPr/>
            <p:nvPr/>
          </p:nvGrpSpPr>
          <p:grpSpPr>
            <a:xfrm>
              <a:off x="6072166" y="214296"/>
              <a:ext cx="3071834" cy="1143008"/>
              <a:chOff x="6072166" y="214296"/>
              <a:chExt cx="3071834" cy="1143008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6072166" y="500048"/>
                <a:ext cx="3071834" cy="857256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" name="Freeform 5"/>
              <p:cNvSpPr/>
              <p:nvPr/>
            </p:nvSpPr>
            <p:spPr>
              <a:xfrm flipH="1">
                <a:off x="6072166" y="214296"/>
                <a:ext cx="571504" cy="1142990"/>
              </a:xfrm>
              <a:custGeom>
                <a:avLst/>
                <a:gdLst>
                  <a:gd name="connsiteX0" fmla="*/ 0 w 571504"/>
                  <a:gd name="connsiteY0" fmla="*/ 0 h 857256"/>
                  <a:gd name="connsiteX1" fmla="*/ 571504 w 571504"/>
                  <a:gd name="connsiteY1" fmla="*/ 0 h 857256"/>
                  <a:gd name="connsiteX2" fmla="*/ 571504 w 571504"/>
                  <a:gd name="connsiteY2" fmla="*/ 857256 h 857256"/>
                  <a:gd name="connsiteX3" fmla="*/ 0 w 571504"/>
                  <a:gd name="connsiteY3" fmla="*/ 857256 h 857256"/>
                  <a:gd name="connsiteX4" fmla="*/ 0 w 571504"/>
                  <a:gd name="connsiteY4" fmla="*/ 0 h 857256"/>
                  <a:gd name="connsiteX0" fmla="*/ 0 w 571504"/>
                  <a:gd name="connsiteY0" fmla="*/ 0 h 1142990"/>
                  <a:gd name="connsiteX1" fmla="*/ 571504 w 571504"/>
                  <a:gd name="connsiteY1" fmla="*/ 0 h 1142990"/>
                  <a:gd name="connsiteX2" fmla="*/ 571504 w 571504"/>
                  <a:gd name="connsiteY2" fmla="*/ 1142990 h 1142990"/>
                  <a:gd name="connsiteX3" fmla="*/ 0 w 571504"/>
                  <a:gd name="connsiteY3" fmla="*/ 857256 h 1142990"/>
                  <a:gd name="connsiteX4" fmla="*/ 0 w 571504"/>
                  <a:gd name="connsiteY4" fmla="*/ 0 h 1142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4" h="1142990">
                    <a:moveTo>
                      <a:pt x="0" y="0"/>
                    </a:moveTo>
                    <a:lnTo>
                      <a:pt x="571504" y="0"/>
                    </a:lnTo>
                    <a:lnTo>
                      <a:pt x="571504" y="1142990"/>
                    </a:lnTo>
                    <a:lnTo>
                      <a:pt x="0" y="8572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0" y="214296"/>
              <a:ext cx="2928894" cy="1143008"/>
              <a:chOff x="0" y="214296"/>
              <a:chExt cx="2928894" cy="1143008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0" y="500048"/>
                <a:ext cx="2928894" cy="857256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2357390" y="214296"/>
                <a:ext cx="571504" cy="1142990"/>
              </a:xfrm>
              <a:custGeom>
                <a:avLst/>
                <a:gdLst>
                  <a:gd name="connsiteX0" fmla="*/ 0 w 571504"/>
                  <a:gd name="connsiteY0" fmla="*/ 0 h 857256"/>
                  <a:gd name="connsiteX1" fmla="*/ 571504 w 571504"/>
                  <a:gd name="connsiteY1" fmla="*/ 0 h 857256"/>
                  <a:gd name="connsiteX2" fmla="*/ 571504 w 571504"/>
                  <a:gd name="connsiteY2" fmla="*/ 857256 h 857256"/>
                  <a:gd name="connsiteX3" fmla="*/ 0 w 571504"/>
                  <a:gd name="connsiteY3" fmla="*/ 857256 h 857256"/>
                  <a:gd name="connsiteX4" fmla="*/ 0 w 571504"/>
                  <a:gd name="connsiteY4" fmla="*/ 0 h 857256"/>
                  <a:gd name="connsiteX0" fmla="*/ 0 w 571504"/>
                  <a:gd name="connsiteY0" fmla="*/ 0 h 1142990"/>
                  <a:gd name="connsiteX1" fmla="*/ 571504 w 571504"/>
                  <a:gd name="connsiteY1" fmla="*/ 0 h 1142990"/>
                  <a:gd name="connsiteX2" fmla="*/ 571504 w 571504"/>
                  <a:gd name="connsiteY2" fmla="*/ 1142990 h 1142990"/>
                  <a:gd name="connsiteX3" fmla="*/ 0 w 571504"/>
                  <a:gd name="connsiteY3" fmla="*/ 857256 h 1142990"/>
                  <a:gd name="connsiteX4" fmla="*/ 0 w 571504"/>
                  <a:gd name="connsiteY4" fmla="*/ 0 h 1142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4" h="1142990">
                    <a:moveTo>
                      <a:pt x="0" y="0"/>
                    </a:moveTo>
                    <a:lnTo>
                      <a:pt x="571504" y="0"/>
                    </a:lnTo>
                    <a:lnTo>
                      <a:pt x="571504" y="1142990"/>
                    </a:lnTo>
                    <a:lnTo>
                      <a:pt x="0" y="8572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2357422" y="214296"/>
              <a:ext cx="4286280" cy="85725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28596" y="3097315"/>
            <a:ext cx="8429684" cy="2974891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lvl="0" algn="just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dui.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non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Nunc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cursus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libero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leo. </a:t>
            </a:r>
            <a:endParaRPr lang="es-E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ante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semper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commodo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felis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s-E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Aenean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libero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odio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vehicula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accumsan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0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 algn="just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 algn="just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 algn="just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leo</a:t>
            </a:r>
            <a:endParaRPr lang="id-ID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28596" y="2090973"/>
            <a:ext cx="8215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57422" y="380979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Bebas Neue Bold" pitchFamily="34" charset="0"/>
              </a:rPr>
              <a:t>2 Column </a:t>
            </a:r>
            <a:r>
              <a:rPr lang="en-US" sz="4800" dirty="0" smtClean="0">
                <a:solidFill>
                  <a:srgbClr val="FFC000"/>
                </a:solidFill>
                <a:latin typeface="Bebas Neue Bold" pitchFamily="34" charset="0"/>
              </a:rPr>
              <a:t>Content</a:t>
            </a:r>
            <a:endParaRPr lang="id-ID" sz="4800" dirty="0">
              <a:latin typeface="Bebas Neue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1359</TotalTime>
  <Words>1126</Words>
  <Application>Microsoft Office PowerPoint</Application>
  <PresentationFormat>On-screen Show (4:3)</PresentationFormat>
  <Paragraphs>142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Welcome   To   My  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145</cp:revision>
  <dcterms:created xsi:type="dcterms:W3CDTF">2014-03-18T00:47:42Z</dcterms:created>
  <dcterms:modified xsi:type="dcterms:W3CDTF">2014-08-14T03:27:46Z</dcterms:modified>
</cp:coreProperties>
</file>