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</p:sldIdLst>
  <p:sldSz cx="9144000" cy="51435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6140" autoAdjust="0"/>
    <p:restoredTop sz="94660"/>
  </p:normalViewPr>
  <p:slideViewPr>
    <p:cSldViewPr>
      <p:cViewPr>
        <p:scale>
          <a:sx n="84" d="100"/>
          <a:sy n="84" d="100"/>
        </p:scale>
        <p:origin x="-78" y="-15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19"/>
  <c:chart>
    <c:title>
      <c:layout/>
    </c:title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WEB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id-ID"/>
              </a:p>
            </c:txPr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SEO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id-ID"/>
              </a:p>
            </c:txPr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GRAPHICH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id-ID"/>
              </a:p>
            </c:txPr>
            <c:showVal val="1"/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Val val="1"/>
        </c:dLbls>
        <c:overlap val="-25"/>
        <c:axId val="96464896"/>
        <c:axId val="96466432"/>
      </c:barChart>
      <c:catAx>
        <c:axId val="96464896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sz="1600"/>
            </a:pPr>
            <a:endParaRPr lang="id-ID"/>
          </a:p>
        </c:txPr>
        <c:crossAx val="96466432"/>
        <c:crosses val="autoZero"/>
        <c:auto val="1"/>
        <c:lblAlgn val="ctr"/>
        <c:lblOffset val="100"/>
      </c:catAx>
      <c:valAx>
        <c:axId val="96466432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96464896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600"/>
          </a:pPr>
          <a:endParaRPr lang="id-ID"/>
        </a:p>
      </c:txPr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3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WEB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SEO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GRAPHICH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hape val="box"/>
        <c:axId val="96518144"/>
        <c:axId val="96519680"/>
        <c:axId val="96469440"/>
      </c:bar3DChart>
      <c:catAx>
        <c:axId val="96518144"/>
        <c:scaling>
          <c:orientation val="minMax"/>
        </c:scaling>
        <c:axPos val="b"/>
        <c:numFmt formatCode="General" sourceLinked="1"/>
        <c:tickLblPos val="nextTo"/>
        <c:crossAx val="96519680"/>
        <c:crosses val="autoZero"/>
        <c:auto val="1"/>
        <c:lblAlgn val="ctr"/>
        <c:lblOffset val="100"/>
      </c:catAx>
      <c:valAx>
        <c:axId val="96519680"/>
        <c:scaling>
          <c:orientation val="minMax"/>
        </c:scaling>
        <c:axPos val="l"/>
        <c:majorGridlines/>
        <c:numFmt formatCode="General" sourceLinked="1"/>
        <c:tickLblPos val="nextTo"/>
        <c:crossAx val="96518144"/>
        <c:crosses val="autoZero"/>
        <c:crossBetween val="between"/>
      </c:valAx>
      <c:serAx>
        <c:axId val="96469440"/>
        <c:scaling>
          <c:orientation val="minMax"/>
        </c:scaling>
        <c:axPos val="b"/>
        <c:tickLblPos val="nextTo"/>
        <c:crossAx val="96519680"/>
        <c:crosses val="autoZero"/>
      </c:ser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C84A9-1D3B-4A4E-ABA9-E28FE9B03332}" type="datetimeFigureOut">
              <a:rPr lang="id-ID" smtClean="0"/>
              <a:pPr/>
              <a:t>10/04/2014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A81D0-3A38-4187-A3AF-19B7AE3D1C59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10/04/2014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10/04/2014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10/04/2014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l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28400"/>
            <a:ext cx="7772400" cy="1220847"/>
          </a:xfrm>
        </p:spPr>
        <p:txBody>
          <a:bodyPr>
            <a:spAutoFit/>
          </a:bodyPr>
          <a:lstStyle>
            <a:lvl1pPr algn="ctr">
              <a:lnSpc>
                <a:spcPts val="4400"/>
              </a:lnSpc>
              <a:defRPr sz="5400" spc="-150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000"/>
            <a:ext cx="6400800" cy="226472"/>
          </a:xfrm>
        </p:spPr>
        <p:txBody>
          <a:bodyPr>
            <a:spAutoFit/>
          </a:bodyPr>
          <a:lstStyle>
            <a:lvl1pPr marL="0" indent="0" algn="ctr">
              <a:lnSpc>
                <a:spcPts val="1000"/>
              </a:lnSpc>
              <a:buNone/>
              <a:defRPr sz="1120" b="0" spc="-20" baseline="0">
                <a:solidFill>
                  <a:srgbClr val="4B4B4B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799867" y="1044000"/>
            <a:ext cx="5544269" cy="284693"/>
          </a:xfrm>
        </p:spPr>
        <p:txBody>
          <a:bodyPr>
            <a:spAutoFit/>
          </a:bodyPr>
          <a:lstStyle>
            <a:lvl1pPr algn="ctr">
              <a:lnSpc>
                <a:spcPts val="1500"/>
              </a:lnSpc>
              <a:defRPr sz="1600" spc="-50" baseline="0">
                <a:latin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46400" y="4737600"/>
            <a:ext cx="4176464" cy="233397"/>
          </a:xfrm>
        </p:spPr>
        <p:txBody>
          <a:bodyPr wrap="square">
            <a:spAutoFit/>
          </a:bodyPr>
          <a:lstStyle>
            <a:lvl1pPr>
              <a:lnSpc>
                <a:spcPts val="1100"/>
              </a:lnSpc>
              <a:defRPr sz="1300" kern="1200" spc="-4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7200" y="4849200"/>
            <a:ext cx="4103688" cy="182101"/>
          </a:xfrm>
        </p:spPr>
        <p:txBody>
          <a:bodyPr>
            <a:spAutoFit/>
          </a:bodyPr>
          <a:lstStyle>
            <a:lvl1pPr>
              <a:lnSpc>
                <a:spcPts val="700"/>
              </a:lnSpc>
              <a:defRPr sz="600" b="1" cap="none" spc="-10" baseline="0">
                <a:solidFill>
                  <a:srgbClr val="64646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535705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10/04/2014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10/04/2014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10/04/2014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10/04/2014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10/04/2014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10/04/2014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10/04/2014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10/04/2014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5ED45-512F-4256-837E-0A0D8C31DD3B}" type="datetimeFigureOut">
              <a:rPr lang="id-ID" smtClean="0"/>
              <a:pPr/>
              <a:t>10/04/2014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429006"/>
            <a:ext cx="9144000" cy="1214446"/>
          </a:xfrm>
          <a:prstGeom prst="rect">
            <a:avLst/>
          </a:prstGeom>
          <a:solidFill>
            <a:srgbClr val="C00000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3714758"/>
            <a:ext cx="7772400" cy="669414"/>
          </a:xfrm>
        </p:spPr>
        <p:txBody>
          <a:bodyPr/>
          <a:lstStyle/>
          <a:p>
            <a:r>
              <a:rPr lang="es-ES" sz="4000" spc="0" dirty="0" err="1" smtClean="0">
                <a:solidFill>
                  <a:schemeClr val="bg1"/>
                </a:solidFill>
                <a:latin typeface="Bebas Neue" pitchFamily="34" charset="0"/>
              </a:rPr>
              <a:t>Welcome</a:t>
            </a:r>
            <a:r>
              <a:rPr lang="es-ES" sz="4000" spc="0" dirty="0" smtClean="0">
                <a:solidFill>
                  <a:schemeClr val="bg1"/>
                </a:solidFill>
                <a:latin typeface="Bebas Neue" pitchFamily="34" charset="0"/>
              </a:rPr>
              <a:t> </a:t>
            </a:r>
            <a:r>
              <a:rPr lang="es-ES" sz="4000" spc="0" dirty="0" err="1" smtClean="0">
                <a:solidFill>
                  <a:schemeClr val="bg1"/>
                </a:solidFill>
                <a:latin typeface="Bebas Neue" pitchFamily="34" charset="0"/>
              </a:rPr>
              <a:t>To</a:t>
            </a:r>
            <a:r>
              <a:rPr lang="es-ES" sz="4000" spc="0" dirty="0" smtClean="0">
                <a:solidFill>
                  <a:schemeClr val="bg1"/>
                </a:solidFill>
                <a:latin typeface="Bebas Neue" pitchFamily="34" charset="0"/>
              </a:rPr>
              <a:t> </a:t>
            </a:r>
            <a:r>
              <a:rPr lang="es-ES" sz="4000" spc="0" dirty="0" smtClean="0">
                <a:latin typeface="Bebas Neue" pitchFamily="34" charset="0"/>
              </a:rPr>
              <a:t>My </a:t>
            </a:r>
            <a:r>
              <a:rPr lang="es-ES" sz="4000" spc="0" dirty="0" err="1" smtClean="0">
                <a:latin typeface="Bebas Neue" pitchFamily="34" charset="0"/>
              </a:rPr>
              <a:t>Presentation</a:t>
            </a:r>
            <a:endParaRPr lang="en-US" sz="4000" spc="0" dirty="0">
              <a:latin typeface="Bebas Neue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000364" y="0"/>
            <a:ext cx="2786082" cy="3500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4280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28596" y="2324115"/>
            <a:ext cx="8143932" cy="2462213"/>
          </a:xfrm>
          <a:prstGeom prst="rect">
            <a:avLst/>
          </a:prstGeom>
          <a:noFill/>
        </p:spPr>
        <p:txBody>
          <a:bodyPr wrap="square" numCol="3" spcCol="360000" rtlCol="0">
            <a:spAutoFit/>
          </a:bodyPr>
          <a:lstStyle/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quam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Duis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quam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lvl="0">
              <a:defRPr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Nunc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id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dui.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non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mauris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Nunc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cursus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libero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velit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Etiam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leo. </a:t>
            </a:r>
            <a:endParaRPr lang="es-E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vulputate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dui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blandit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ante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semper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commodo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felis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Nulla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ipsum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suscipit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lvl="0">
              <a:defRPr/>
            </a:pPr>
            <a:endParaRPr lang="es-E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Aenean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libero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odio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vehicula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accumsan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Malesuada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Suspendisse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justo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1568229"/>
            <a:ext cx="8215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 of classical Latin literature from 45 BC.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2" y="214296"/>
            <a:ext cx="9144000" cy="1143008"/>
            <a:chOff x="0" y="214296"/>
            <a:chExt cx="9144000" cy="1143008"/>
          </a:xfrm>
        </p:grpSpPr>
        <p:grpSp>
          <p:nvGrpSpPr>
            <p:cNvPr id="25" name="Group 8"/>
            <p:cNvGrpSpPr/>
            <p:nvPr/>
          </p:nvGrpSpPr>
          <p:grpSpPr>
            <a:xfrm>
              <a:off x="6072166" y="214296"/>
              <a:ext cx="3071834" cy="1143008"/>
              <a:chOff x="6072166" y="214296"/>
              <a:chExt cx="3071834" cy="1143008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6072166" y="500048"/>
                <a:ext cx="3071834" cy="857256"/>
              </a:xfrm>
              <a:prstGeom prst="rect">
                <a:avLst/>
              </a:prstGeom>
              <a:solidFill>
                <a:srgbClr val="92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1" name="Freeform 30"/>
              <p:cNvSpPr/>
              <p:nvPr/>
            </p:nvSpPr>
            <p:spPr>
              <a:xfrm flipH="1">
                <a:off x="6072166" y="214296"/>
                <a:ext cx="571504" cy="1142990"/>
              </a:xfrm>
              <a:custGeom>
                <a:avLst/>
                <a:gdLst>
                  <a:gd name="connsiteX0" fmla="*/ 0 w 571504"/>
                  <a:gd name="connsiteY0" fmla="*/ 0 h 857256"/>
                  <a:gd name="connsiteX1" fmla="*/ 571504 w 571504"/>
                  <a:gd name="connsiteY1" fmla="*/ 0 h 857256"/>
                  <a:gd name="connsiteX2" fmla="*/ 571504 w 571504"/>
                  <a:gd name="connsiteY2" fmla="*/ 857256 h 857256"/>
                  <a:gd name="connsiteX3" fmla="*/ 0 w 571504"/>
                  <a:gd name="connsiteY3" fmla="*/ 857256 h 857256"/>
                  <a:gd name="connsiteX4" fmla="*/ 0 w 571504"/>
                  <a:gd name="connsiteY4" fmla="*/ 0 h 857256"/>
                  <a:gd name="connsiteX0" fmla="*/ 0 w 571504"/>
                  <a:gd name="connsiteY0" fmla="*/ 0 h 1142990"/>
                  <a:gd name="connsiteX1" fmla="*/ 571504 w 571504"/>
                  <a:gd name="connsiteY1" fmla="*/ 0 h 1142990"/>
                  <a:gd name="connsiteX2" fmla="*/ 571504 w 571504"/>
                  <a:gd name="connsiteY2" fmla="*/ 1142990 h 1142990"/>
                  <a:gd name="connsiteX3" fmla="*/ 0 w 571504"/>
                  <a:gd name="connsiteY3" fmla="*/ 857256 h 1142990"/>
                  <a:gd name="connsiteX4" fmla="*/ 0 w 571504"/>
                  <a:gd name="connsiteY4" fmla="*/ 0 h 1142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4" h="1142990">
                    <a:moveTo>
                      <a:pt x="0" y="0"/>
                    </a:moveTo>
                    <a:lnTo>
                      <a:pt x="571504" y="0"/>
                    </a:lnTo>
                    <a:lnTo>
                      <a:pt x="571504" y="1142990"/>
                    </a:lnTo>
                    <a:lnTo>
                      <a:pt x="0" y="8572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6" name="Group 9"/>
            <p:cNvGrpSpPr/>
            <p:nvPr/>
          </p:nvGrpSpPr>
          <p:grpSpPr>
            <a:xfrm>
              <a:off x="0" y="214296"/>
              <a:ext cx="2928894" cy="1143008"/>
              <a:chOff x="0" y="214296"/>
              <a:chExt cx="2928894" cy="1143008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0" y="500048"/>
                <a:ext cx="2928894" cy="857256"/>
              </a:xfrm>
              <a:prstGeom prst="rect">
                <a:avLst/>
              </a:prstGeom>
              <a:solidFill>
                <a:srgbClr val="92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2357390" y="214296"/>
                <a:ext cx="571504" cy="1142990"/>
              </a:xfrm>
              <a:custGeom>
                <a:avLst/>
                <a:gdLst>
                  <a:gd name="connsiteX0" fmla="*/ 0 w 571504"/>
                  <a:gd name="connsiteY0" fmla="*/ 0 h 857256"/>
                  <a:gd name="connsiteX1" fmla="*/ 571504 w 571504"/>
                  <a:gd name="connsiteY1" fmla="*/ 0 h 857256"/>
                  <a:gd name="connsiteX2" fmla="*/ 571504 w 571504"/>
                  <a:gd name="connsiteY2" fmla="*/ 857256 h 857256"/>
                  <a:gd name="connsiteX3" fmla="*/ 0 w 571504"/>
                  <a:gd name="connsiteY3" fmla="*/ 857256 h 857256"/>
                  <a:gd name="connsiteX4" fmla="*/ 0 w 571504"/>
                  <a:gd name="connsiteY4" fmla="*/ 0 h 857256"/>
                  <a:gd name="connsiteX0" fmla="*/ 0 w 571504"/>
                  <a:gd name="connsiteY0" fmla="*/ 0 h 1142990"/>
                  <a:gd name="connsiteX1" fmla="*/ 571504 w 571504"/>
                  <a:gd name="connsiteY1" fmla="*/ 0 h 1142990"/>
                  <a:gd name="connsiteX2" fmla="*/ 571504 w 571504"/>
                  <a:gd name="connsiteY2" fmla="*/ 1142990 h 1142990"/>
                  <a:gd name="connsiteX3" fmla="*/ 0 w 571504"/>
                  <a:gd name="connsiteY3" fmla="*/ 857256 h 1142990"/>
                  <a:gd name="connsiteX4" fmla="*/ 0 w 571504"/>
                  <a:gd name="connsiteY4" fmla="*/ 0 h 1142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4" h="1142990">
                    <a:moveTo>
                      <a:pt x="0" y="0"/>
                    </a:moveTo>
                    <a:lnTo>
                      <a:pt x="571504" y="0"/>
                    </a:lnTo>
                    <a:lnTo>
                      <a:pt x="571504" y="1142990"/>
                    </a:lnTo>
                    <a:lnTo>
                      <a:pt x="0" y="8572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2357422" y="214296"/>
              <a:ext cx="4286280" cy="85725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32" name="Rectangle 31"/>
          <p:cNvSpPr/>
          <p:nvPr/>
        </p:nvSpPr>
        <p:spPr>
          <a:xfrm>
            <a:off x="2357422" y="285734"/>
            <a:ext cx="4286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4800" dirty="0" smtClean="0">
                <a:solidFill>
                  <a:schemeClr val="bg1"/>
                </a:solidFill>
                <a:latin typeface="Bebas Neue" pitchFamily="34" charset="0"/>
              </a:rPr>
              <a:t>3</a:t>
            </a:r>
            <a:r>
              <a:rPr lang="en-US" sz="4800" dirty="0" smtClean="0">
                <a:solidFill>
                  <a:schemeClr val="bg1"/>
                </a:solidFill>
                <a:latin typeface="Bebas Neue" pitchFamily="34" charset="0"/>
              </a:rPr>
              <a:t> Column </a:t>
            </a:r>
            <a:r>
              <a:rPr lang="en-US" sz="4800" dirty="0" smtClean="0">
                <a:solidFill>
                  <a:srgbClr val="FFC000"/>
                </a:solidFill>
                <a:latin typeface="Bebas Neue" pitchFamily="34" charset="0"/>
              </a:rPr>
              <a:t>Content</a:t>
            </a:r>
            <a:endParaRPr lang="id-ID" sz="4800" dirty="0">
              <a:latin typeface="Bebas Neu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14"/>
          <p:cNvSpPr>
            <a:spLocks noChangeArrowheads="1"/>
          </p:cNvSpPr>
          <p:nvPr/>
        </p:nvSpPr>
        <p:spPr bwMode="auto">
          <a:xfrm>
            <a:off x="142844" y="2214560"/>
            <a:ext cx="250033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3D3743"/>
                </a:solidFill>
                <a:latin typeface="+mj-lt"/>
              </a:rPr>
              <a:t>Aomnis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iste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natus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error sit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accusantium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doloremque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 smtClean="0">
                <a:solidFill>
                  <a:srgbClr val="3D3743"/>
                </a:solidFill>
                <a:latin typeface="+mj-lt"/>
              </a:rPr>
              <a:t>laudantium</a:t>
            </a:r>
            <a:r>
              <a:rPr lang="en-US" sz="1200" dirty="0" smtClean="0">
                <a:solidFill>
                  <a:srgbClr val="3D3743"/>
                </a:solidFill>
                <a:latin typeface="+mj-lt"/>
              </a:rPr>
              <a:t>.</a:t>
            </a:r>
          </a:p>
          <a:p>
            <a:endParaRPr lang="en-US" sz="1200" dirty="0">
              <a:solidFill>
                <a:srgbClr val="3D3743"/>
              </a:solidFill>
              <a:latin typeface="+mj-lt"/>
            </a:endParaRPr>
          </a:p>
          <a:p>
            <a:r>
              <a:rPr lang="en-US" sz="1200" dirty="0" err="1" smtClean="0">
                <a:solidFill>
                  <a:srgbClr val="3D3743"/>
                </a:solidFill>
                <a:latin typeface="+mj-lt"/>
              </a:rPr>
              <a:t>Totam</a:t>
            </a:r>
            <a:r>
              <a:rPr lang="en-US" sz="1200" dirty="0" smtClean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rem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,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eaque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ipsa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quae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ab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illo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inventore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veritatis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et quasi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architecto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beatae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vitae dicta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sunt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explicabo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. </a:t>
            </a:r>
            <a:endParaRPr lang="en-US" sz="1200" dirty="0" smtClean="0">
              <a:solidFill>
                <a:srgbClr val="3D3743"/>
              </a:solidFill>
              <a:latin typeface="+mj-lt"/>
            </a:endParaRPr>
          </a:p>
          <a:p>
            <a:endParaRPr lang="en-US" sz="1200" dirty="0" smtClean="0">
              <a:solidFill>
                <a:srgbClr val="3D3743"/>
              </a:solidFill>
              <a:latin typeface="+mj-lt"/>
            </a:endParaRPr>
          </a:p>
          <a:p>
            <a:r>
              <a:rPr lang="en-US" sz="1200" dirty="0" err="1" smtClean="0">
                <a:solidFill>
                  <a:srgbClr val="3D3743"/>
                </a:solidFill>
              </a:rPr>
              <a:t>Eaque</a:t>
            </a:r>
            <a:r>
              <a:rPr lang="en-US" sz="1200" dirty="0" smtClean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ipsa</a:t>
            </a:r>
            <a:r>
              <a:rPr lang="en-US" sz="1200" dirty="0">
                <a:solidFill>
                  <a:srgbClr val="3D3743"/>
                </a:solidFill>
              </a:rPr>
              <a:t> quae </a:t>
            </a:r>
            <a:r>
              <a:rPr lang="en-US" sz="1200" dirty="0" err="1">
                <a:solidFill>
                  <a:srgbClr val="3D3743"/>
                </a:solidFill>
              </a:rPr>
              <a:t>ab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illo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inventore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veritatis</a:t>
            </a:r>
            <a:r>
              <a:rPr lang="en-US" sz="1200" dirty="0">
                <a:solidFill>
                  <a:srgbClr val="3D3743"/>
                </a:solidFill>
              </a:rPr>
              <a:t> et quasi </a:t>
            </a:r>
            <a:r>
              <a:rPr lang="en-US" sz="1200" dirty="0" err="1">
                <a:solidFill>
                  <a:srgbClr val="3D3743"/>
                </a:solidFill>
              </a:rPr>
              <a:t>architecto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beatae</a:t>
            </a:r>
            <a:r>
              <a:rPr lang="en-US" sz="1200" dirty="0">
                <a:solidFill>
                  <a:srgbClr val="3D3743"/>
                </a:solidFill>
              </a:rPr>
              <a:t> vitae dicta </a:t>
            </a:r>
            <a:r>
              <a:rPr lang="en-US" sz="1200" dirty="0" err="1">
                <a:solidFill>
                  <a:srgbClr val="3D3743"/>
                </a:solidFill>
              </a:rPr>
              <a:t>sunt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explicabo</a:t>
            </a:r>
            <a:r>
              <a:rPr lang="en-US" sz="1200" dirty="0">
                <a:solidFill>
                  <a:srgbClr val="3D3743"/>
                </a:solidFill>
              </a:rPr>
              <a:t>. </a:t>
            </a:r>
            <a:endParaRPr lang="bg-BG" sz="1200" dirty="0">
              <a:solidFill>
                <a:srgbClr val="3D3743"/>
              </a:solidFill>
            </a:endParaRPr>
          </a:p>
          <a:p>
            <a:endParaRPr lang="bg-BG" sz="1200" dirty="0">
              <a:solidFill>
                <a:srgbClr val="3D3743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2844" y="1285866"/>
            <a:ext cx="23130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charset="0"/>
              </a:rPr>
              <a:t>SHORT 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charset="0"/>
              </a:rPr>
              <a:t>DESCRIPTION</a:t>
            </a:r>
            <a:endParaRPr lang="bg-BG" sz="2400" dirty="0">
              <a:solidFill>
                <a:schemeClr val="tx1">
                  <a:lumMod val="75000"/>
                  <a:lumOff val="25000"/>
                </a:schemeClr>
              </a:solidFill>
              <a:latin typeface="Century Gothic" pitchFamily="34" charset="0"/>
              <a:cs typeface="Arial" charset="0"/>
            </a:endParaRPr>
          </a:p>
        </p:txBody>
      </p:sp>
      <p:sp>
        <p:nvSpPr>
          <p:cNvPr id="6" name="Right Triangle 5"/>
          <p:cNvSpPr/>
          <p:nvPr/>
        </p:nvSpPr>
        <p:spPr>
          <a:xfrm rot="16200000" flipH="1">
            <a:off x="6786555" y="71447"/>
            <a:ext cx="2428892" cy="2285998"/>
          </a:xfrm>
          <a:prstGeom prst="rt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/>
          <p:cNvSpPr/>
          <p:nvPr/>
        </p:nvSpPr>
        <p:spPr>
          <a:xfrm rot="18916826">
            <a:off x="7753053" y="504339"/>
            <a:ext cx="505137" cy="7143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-31" y="214296"/>
            <a:ext cx="8429619" cy="715953"/>
          </a:xfrm>
          <a:custGeom>
            <a:avLst/>
            <a:gdLst>
              <a:gd name="connsiteX0" fmla="*/ 0 w 7143799"/>
              <a:gd name="connsiteY0" fmla="*/ 0 h 715953"/>
              <a:gd name="connsiteX1" fmla="*/ 7143799 w 7143799"/>
              <a:gd name="connsiteY1" fmla="*/ 0 h 715953"/>
              <a:gd name="connsiteX2" fmla="*/ 7143799 w 7143799"/>
              <a:gd name="connsiteY2" fmla="*/ 715953 h 715953"/>
              <a:gd name="connsiteX3" fmla="*/ 0 w 7143799"/>
              <a:gd name="connsiteY3" fmla="*/ 715953 h 715953"/>
              <a:gd name="connsiteX4" fmla="*/ 0 w 7143799"/>
              <a:gd name="connsiteY4" fmla="*/ 0 h 715953"/>
              <a:gd name="connsiteX0" fmla="*/ 0 w 7398906"/>
              <a:gd name="connsiteY0" fmla="*/ 0 h 715953"/>
              <a:gd name="connsiteX1" fmla="*/ 7143799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398906"/>
              <a:gd name="connsiteY0" fmla="*/ 0 h 715953"/>
              <a:gd name="connsiteX1" fmla="*/ 7016202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398906"/>
              <a:gd name="connsiteY0" fmla="*/ 0 h 715953"/>
              <a:gd name="connsiteX1" fmla="*/ 7016202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398906"/>
              <a:gd name="connsiteY0" fmla="*/ 0 h 715953"/>
              <a:gd name="connsiteX1" fmla="*/ 6888606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526445"/>
              <a:gd name="connsiteY0" fmla="*/ 0 h 715953"/>
              <a:gd name="connsiteX1" fmla="*/ 6888606 w 7526445"/>
              <a:gd name="connsiteY1" fmla="*/ 0 h 715953"/>
              <a:gd name="connsiteX2" fmla="*/ 7526445 w 7526445"/>
              <a:gd name="connsiteY2" fmla="*/ 715953 h 715953"/>
              <a:gd name="connsiteX3" fmla="*/ 0 w 7526445"/>
              <a:gd name="connsiteY3" fmla="*/ 715953 h 715953"/>
              <a:gd name="connsiteX4" fmla="*/ 0 w 7526445"/>
              <a:gd name="connsiteY4" fmla="*/ 0 h 71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6445" h="715953">
                <a:moveTo>
                  <a:pt x="0" y="0"/>
                </a:moveTo>
                <a:lnTo>
                  <a:pt x="6888606" y="0"/>
                </a:lnTo>
                <a:lnTo>
                  <a:pt x="7526445" y="715953"/>
                </a:lnTo>
                <a:lnTo>
                  <a:pt x="0" y="715953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dirty="0" smtClean="0">
                <a:solidFill>
                  <a:schemeClr val="bg1"/>
                </a:solidFill>
                <a:latin typeface="Bebas Neue" pitchFamily="34" charset="0"/>
                <a:ea typeface="Franchise" pitchFamily="49" charset="0"/>
              </a:rPr>
              <a:t>Observation </a:t>
            </a:r>
            <a:r>
              <a:rPr lang="en-US" sz="4400" dirty="0" smtClean="0">
                <a:solidFill>
                  <a:srgbClr val="FFC000"/>
                </a:solidFill>
                <a:latin typeface="Bebas Neue" pitchFamily="34" charset="0"/>
                <a:ea typeface="Franchise" pitchFamily="49" charset="0"/>
              </a:rPr>
              <a:t>Chart</a:t>
            </a:r>
          </a:p>
        </p:txBody>
      </p:sp>
      <p:graphicFrame>
        <p:nvGraphicFramePr>
          <p:cNvPr id="13" name="Chart 12"/>
          <p:cNvGraphicFramePr/>
          <p:nvPr/>
        </p:nvGraphicFramePr>
        <p:xfrm>
          <a:off x="2714612" y="1214428"/>
          <a:ext cx="6215106" cy="3643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/>
      <p:bldP spid="16" grpId="0"/>
      <p:bldP spid="6" grpId="0" animBg="1"/>
      <p:bldP spid="10" grpId="0" animBg="1"/>
      <p:bldP spid="19" grpId="0" animBg="1"/>
      <p:bldGraphic spid="13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4071948"/>
            <a:ext cx="3000364" cy="10715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Rectangle 16"/>
          <p:cNvSpPr/>
          <p:nvPr/>
        </p:nvSpPr>
        <p:spPr>
          <a:xfrm>
            <a:off x="3000364" y="4071948"/>
            <a:ext cx="6143636" cy="10715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/>
          <p:cNvSpPr txBox="1"/>
          <p:nvPr/>
        </p:nvSpPr>
        <p:spPr bwMode="auto">
          <a:xfrm>
            <a:off x="428596" y="4169645"/>
            <a:ext cx="24525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</a:rPr>
              <a:t>OBSERVATION</a:t>
            </a: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</a:rPr>
              <a:t> TITTLE</a:t>
            </a:r>
            <a:endParaRPr lang="en-CA" sz="24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14678" y="4214824"/>
            <a:ext cx="50720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Lorem Ipsum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has been the industry's standard dummy text ever since the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45 BC,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when an unknown printer took a galley of type and scrambled it to make a type specimen book of type and scrambled it to make a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specimen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book. </a:t>
            </a:r>
          </a:p>
        </p:txBody>
      </p:sp>
      <p:graphicFrame>
        <p:nvGraphicFramePr>
          <p:cNvPr id="12" name="Chart 11"/>
          <p:cNvGraphicFramePr/>
          <p:nvPr/>
        </p:nvGraphicFramePr>
        <p:xfrm>
          <a:off x="285720" y="1000114"/>
          <a:ext cx="8072494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ight Triangle 12"/>
          <p:cNvSpPr/>
          <p:nvPr/>
        </p:nvSpPr>
        <p:spPr>
          <a:xfrm rot="16200000" flipH="1">
            <a:off x="6786555" y="71447"/>
            <a:ext cx="2428892" cy="2285998"/>
          </a:xfrm>
          <a:prstGeom prst="rt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/>
          <p:cNvSpPr/>
          <p:nvPr/>
        </p:nvSpPr>
        <p:spPr>
          <a:xfrm rot="18916826">
            <a:off x="7645564" y="243029"/>
            <a:ext cx="505137" cy="10199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-31" y="214296"/>
            <a:ext cx="8429619" cy="715953"/>
          </a:xfrm>
          <a:custGeom>
            <a:avLst/>
            <a:gdLst>
              <a:gd name="connsiteX0" fmla="*/ 0 w 7143799"/>
              <a:gd name="connsiteY0" fmla="*/ 0 h 715953"/>
              <a:gd name="connsiteX1" fmla="*/ 7143799 w 7143799"/>
              <a:gd name="connsiteY1" fmla="*/ 0 h 715953"/>
              <a:gd name="connsiteX2" fmla="*/ 7143799 w 7143799"/>
              <a:gd name="connsiteY2" fmla="*/ 715953 h 715953"/>
              <a:gd name="connsiteX3" fmla="*/ 0 w 7143799"/>
              <a:gd name="connsiteY3" fmla="*/ 715953 h 715953"/>
              <a:gd name="connsiteX4" fmla="*/ 0 w 7143799"/>
              <a:gd name="connsiteY4" fmla="*/ 0 h 715953"/>
              <a:gd name="connsiteX0" fmla="*/ 0 w 7398906"/>
              <a:gd name="connsiteY0" fmla="*/ 0 h 715953"/>
              <a:gd name="connsiteX1" fmla="*/ 7143799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398906"/>
              <a:gd name="connsiteY0" fmla="*/ 0 h 715953"/>
              <a:gd name="connsiteX1" fmla="*/ 7016202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398906"/>
              <a:gd name="connsiteY0" fmla="*/ 0 h 715953"/>
              <a:gd name="connsiteX1" fmla="*/ 7016202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398906"/>
              <a:gd name="connsiteY0" fmla="*/ 0 h 715953"/>
              <a:gd name="connsiteX1" fmla="*/ 6888606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526445"/>
              <a:gd name="connsiteY0" fmla="*/ 0 h 715953"/>
              <a:gd name="connsiteX1" fmla="*/ 6888606 w 7526445"/>
              <a:gd name="connsiteY1" fmla="*/ 0 h 715953"/>
              <a:gd name="connsiteX2" fmla="*/ 7526445 w 7526445"/>
              <a:gd name="connsiteY2" fmla="*/ 715953 h 715953"/>
              <a:gd name="connsiteX3" fmla="*/ 0 w 7526445"/>
              <a:gd name="connsiteY3" fmla="*/ 715953 h 715953"/>
              <a:gd name="connsiteX4" fmla="*/ 0 w 7526445"/>
              <a:gd name="connsiteY4" fmla="*/ 0 h 71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6445" h="715953">
                <a:moveTo>
                  <a:pt x="0" y="0"/>
                </a:moveTo>
                <a:lnTo>
                  <a:pt x="6888606" y="0"/>
                </a:lnTo>
                <a:lnTo>
                  <a:pt x="7526445" y="715953"/>
                </a:lnTo>
                <a:lnTo>
                  <a:pt x="0" y="715953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dirty="0" smtClean="0">
                <a:solidFill>
                  <a:schemeClr val="bg1"/>
                </a:solidFill>
                <a:latin typeface="Bebas Neue" pitchFamily="34" charset="0"/>
                <a:ea typeface="Franchise" pitchFamily="49" charset="0"/>
              </a:rPr>
              <a:t>Observation </a:t>
            </a:r>
            <a:r>
              <a:rPr lang="en-US" sz="4400" dirty="0" smtClean="0">
                <a:solidFill>
                  <a:srgbClr val="FFC000"/>
                </a:solidFill>
                <a:latin typeface="Bebas Neue" pitchFamily="34" charset="0"/>
                <a:ea typeface="Franchise" pitchFamily="49" charset="0"/>
              </a:rPr>
              <a:t>Chart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  <p:bldP spid="21" grpId="0"/>
      <p:bldP spid="19" grpId="0"/>
      <p:bldGraphic spid="12" grpId="0">
        <p:bldAsOne/>
      </p:bldGraphic>
      <p:bldP spid="13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/>
          <p:cNvGrpSpPr/>
          <p:nvPr/>
        </p:nvGrpSpPr>
        <p:grpSpPr>
          <a:xfrm>
            <a:off x="2500298" y="2857502"/>
            <a:ext cx="1714512" cy="1714512"/>
            <a:chOff x="2714612" y="2357436"/>
            <a:chExt cx="1714512" cy="1714512"/>
          </a:xfrm>
        </p:grpSpPr>
        <p:sp>
          <p:nvSpPr>
            <p:cNvPr id="57" name="Oval 56"/>
            <p:cNvSpPr/>
            <p:nvPr/>
          </p:nvSpPr>
          <p:spPr>
            <a:xfrm>
              <a:off x="2714612" y="2357436"/>
              <a:ext cx="1714512" cy="17145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8" name="Oval 57"/>
            <p:cNvSpPr/>
            <p:nvPr/>
          </p:nvSpPr>
          <p:spPr>
            <a:xfrm>
              <a:off x="2904838" y="2547662"/>
              <a:ext cx="1334059" cy="1334059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4500562" y="2566988"/>
            <a:ext cx="1933588" cy="1933588"/>
            <a:chOff x="4638676" y="2138360"/>
            <a:chExt cx="1933588" cy="1933588"/>
          </a:xfrm>
        </p:grpSpPr>
        <p:sp>
          <p:nvSpPr>
            <p:cNvPr id="63" name="Oval 62"/>
            <p:cNvSpPr/>
            <p:nvPr/>
          </p:nvSpPr>
          <p:spPr>
            <a:xfrm>
              <a:off x="4638676" y="2138360"/>
              <a:ext cx="1933588" cy="193358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4" name="Oval 63"/>
            <p:cNvSpPr/>
            <p:nvPr/>
          </p:nvSpPr>
          <p:spPr>
            <a:xfrm>
              <a:off x="4853209" y="2352893"/>
              <a:ext cx="1504522" cy="150452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715140" y="2357436"/>
            <a:ext cx="2147902" cy="2147902"/>
            <a:chOff x="857224" y="2566988"/>
            <a:chExt cx="1652598" cy="1652598"/>
          </a:xfrm>
        </p:grpSpPr>
        <p:sp>
          <p:nvSpPr>
            <p:cNvPr id="60" name="Oval 59"/>
            <p:cNvSpPr/>
            <p:nvPr/>
          </p:nvSpPr>
          <p:spPr>
            <a:xfrm>
              <a:off x="857224" y="2566988"/>
              <a:ext cx="1652598" cy="165259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61" name="Oval 60"/>
            <p:cNvSpPr/>
            <p:nvPr/>
          </p:nvSpPr>
          <p:spPr>
            <a:xfrm>
              <a:off x="1040581" y="2750345"/>
              <a:ext cx="1285884" cy="128588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42910" y="3067054"/>
            <a:ext cx="1504960" cy="1504960"/>
            <a:chOff x="923900" y="2571750"/>
            <a:chExt cx="1504960" cy="1504960"/>
          </a:xfrm>
        </p:grpSpPr>
        <p:sp>
          <p:nvSpPr>
            <p:cNvPr id="54" name="Oval 53"/>
            <p:cNvSpPr/>
            <p:nvPr/>
          </p:nvSpPr>
          <p:spPr>
            <a:xfrm>
              <a:off x="923900" y="2571750"/>
              <a:ext cx="1504960" cy="150496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0" name="Oval 49"/>
            <p:cNvSpPr/>
            <p:nvPr/>
          </p:nvSpPr>
          <p:spPr>
            <a:xfrm>
              <a:off x="1090876" y="2738726"/>
              <a:ext cx="1171007" cy="117100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36" name="Rectangle 35"/>
          <p:cNvSpPr/>
          <p:nvPr/>
        </p:nvSpPr>
        <p:spPr>
          <a:xfrm>
            <a:off x="0" y="3714776"/>
            <a:ext cx="9144000" cy="14287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TextBox 18"/>
          <p:cNvSpPr txBox="1"/>
          <p:nvPr/>
        </p:nvSpPr>
        <p:spPr bwMode="auto">
          <a:xfrm>
            <a:off x="719110" y="3929072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2643174" y="3929072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7" name="TextBox 26"/>
          <p:cNvSpPr txBox="1"/>
          <p:nvPr/>
        </p:nvSpPr>
        <p:spPr bwMode="auto">
          <a:xfrm>
            <a:off x="4862514" y="3929072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7143768" y="3945449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1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933424" y="2428874"/>
            <a:ext cx="12144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Arno Pro Smbd" pitchFamily="18" charset="0"/>
              </a:rPr>
              <a:t>Create</a:t>
            </a:r>
            <a:endParaRPr lang="en-CA" sz="2400" b="1" dirty="0">
              <a:latin typeface="Arno Pro Smbd" pitchFamily="18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2714612" y="2181523"/>
            <a:ext cx="12858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Smbd" pitchFamily="18" charset="0"/>
              </a:rPr>
              <a:t>Develop</a:t>
            </a:r>
            <a:endParaRPr lang="en-CA" sz="2400" b="1" dirty="0">
              <a:solidFill>
                <a:schemeClr val="tx1">
                  <a:lumMod val="95000"/>
                  <a:lumOff val="5000"/>
                </a:schemeClr>
              </a:solidFill>
              <a:latin typeface="Arno Pro Smbd" pitchFamily="18" charset="0"/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4862514" y="1967209"/>
            <a:ext cx="12858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Arno Pro Smbd" pitchFamily="18" charset="0"/>
              </a:rPr>
              <a:t>Improve</a:t>
            </a:r>
            <a:endParaRPr lang="en-CA" sz="2400" b="1" dirty="0">
              <a:latin typeface="Arno Pro Smbd" pitchFamily="18" charset="0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7072330" y="1824333"/>
            <a:ext cx="136842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Arno Pro Smbd" pitchFamily="18" charset="0"/>
              </a:rPr>
              <a:t>Scale Up</a:t>
            </a:r>
            <a:endParaRPr lang="en-CA" sz="2400" b="1" dirty="0">
              <a:latin typeface="Arno Pro Smbd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186038" y="328613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20</a:t>
            </a:r>
            <a:endParaRPr lang="id-ID" dirty="0"/>
          </a:p>
        </p:txBody>
      </p:sp>
      <p:sp>
        <p:nvSpPr>
          <p:cNvPr id="74" name="TextBox 73"/>
          <p:cNvSpPr txBox="1"/>
          <p:nvPr/>
        </p:nvSpPr>
        <p:spPr>
          <a:xfrm>
            <a:off x="5258004" y="328613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50</a:t>
            </a:r>
            <a:endParaRPr lang="id-ID" dirty="0"/>
          </a:p>
        </p:txBody>
      </p:sp>
      <p:sp>
        <p:nvSpPr>
          <p:cNvPr id="75" name="TextBox 74"/>
          <p:cNvSpPr txBox="1"/>
          <p:nvPr/>
        </p:nvSpPr>
        <p:spPr>
          <a:xfrm>
            <a:off x="7579739" y="321469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60</a:t>
            </a:r>
            <a:endParaRPr lang="id-ID" dirty="0"/>
          </a:p>
        </p:txBody>
      </p:sp>
      <p:sp>
        <p:nvSpPr>
          <p:cNvPr id="76" name="TextBox 75"/>
          <p:cNvSpPr txBox="1"/>
          <p:nvPr/>
        </p:nvSpPr>
        <p:spPr>
          <a:xfrm>
            <a:off x="3148202" y="328613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dirty="0" smtClean="0"/>
              <a:t>40</a:t>
            </a:r>
            <a:endParaRPr lang="id-ID" dirty="0"/>
          </a:p>
        </p:txBody>
      </p:sp>
      <p:sp>
        <p:nvSpPr>
          <p:cNvPr id="33" name="Right Triangle 32"/>
          <p:cNvSpPr/>
          <p:nvPr/>
        </p:nvSpPr>
        <p:spPr>
          <a:xfrm rot="16200000" flipH="1">
            <a:off x="6786555" y="71447"/>
            <a:ext cx="2428892" cy="2285998"/>
          </a:xfrm>
          <a:prstGeom prst="rt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/>
          <p:cNvSpPr/>
          <p:nvPr/>
        </p:nvSpPr>
        <p:spPr>
          <a:xfrm rot="18916826">
            <a:off x="7645564" y="243029"/>
            <a:ext cx="505137" cy="10199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Subtitle 2"/>
          <p:cNvSpPr txBox="1">
            <a:spLocks/>
          </p:cNvSpPr>
          <p:nvPr/>
        </p:nvSpPr>
        <p:spPr>
          <a:xfrm>
            <a:off x="-31" y="214296"/>
            <a:ext cx="8429619" cy="715953"/>
          </a:xfrm>
          <a:custGeom>
            <a:avLst/>
            <a:gdLst>
              <a:gd name="connsiteX0" fmla="*/ 0 w 7143799"/>
              <a:gd name="connsiteY0" fmla="*/ 0 h 715953"/>
              <a:gd name="connsiteX1" fmla="*/ 7143799 w 7143799"/>
              <a:gd name="connsiteY1" fmla="*/ 0 h 715953"/>
              <a:gd name="connsiteX2" fmla="*/ 7143799 w 7143799"/>
              <a:gd name="connsiteY2" fmla="*/ 715953 h 715953"/>
              <a:gd name="connsiteX3" fmla="*/ 0 w 7143799"/>
              <a:gd name="connsiteY3" fmla="*/ 715953 h 715953"/>
              <a:gd name="connsiteX4" fmla="*/ 0 w 7143799"/>
              <a:gd name="connsiteY4" fmla="*/ 0 h 715953"/>
              <a:gd name="connsiteX0" fmla="*/ 0 w 7398906"/>
              <a:gd name="connsiteY0" fmla="*/ 0 h 715953"/>
              <a:gd name="connsiteX1" fmla="*/ 7143799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398906"/>
              <a:gd name="connsiteY0" fmla="*/ 0 h 715953"/>
              <a:gd name="connsiteX1" fmla="*/ 7016202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398906"/>
              <a:gd name="connsiteY0" fmla="*/ 0 h 715953"/>
              <a:gd name="connsiteX1" fmla="*/ 7016202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398906"/>
              <a:gd name="connsiteY0" fmla="*/ 0 h 715953"/>
              <a:gd name="connsiteX1" fmla="*/ 6888606 w 7398906"/>
              <a:gd name="connsiteY1" fmla="*/ 0 h 715953"/>
              <a:gd name="connsiteX2" fmla="*/ 7398906 w 7398906"/>
              <a:gd name="connsiteY2" fmla="*/ 715953 h 715953"/>
              <a:gd name="connsiteX3" fmla="*/ 0 w 7398906"/>
              <a:gd name="connsiteY3" fmla="*/ 715953 h 715953"/>
              <a:gd name="connsiteX4" fmla="*/ 0 w 7398906"/>
              <a:gd name="connsiteY4" fmla="*/ 0 h 715953"/>
              <a:gd name="connsiteX0" fmla="*/ 0 w 7526445"/>
              <a:gd name="connsiteY0" fmla="*/ 0 h 715953"/>
              <a:gd name="connsiteX1" fmla="*/ 6888606 w 7526445"/>
              <a:gd name="connsiteY1" fmla="*/ 0 h 715953"/>
              <a:gd name="connsiteX2" fmla="*/ 7526445 w 7526445"/>
              <a:gd name="connsiteY2" fmla="*/ 715953 h 715953"/>
              <a:gd name="connsiteX3" fmla="*/ 0 w 7526445"/>
              <a:gd name="connsiteY3" fmla="*/ 715953 h 715953"/>
              <a:gd name="connsiteX4" fmla="*/ 0 w 7526445"/>
              <a:gd name="connsiteY4" fmla="*/ 0 h 715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26445" h="715953">
                <a:moveTo>
                  <a:pt x="0" y="0"/>
                </a:moveTo>
                <a:lnTo>
                  <a:pt x="6888606" y="0"/>
                </a:lnTo>
                <a:lnTo>
                  <a:pt x="7526445" y="715953"/>
                </a:lnTo>
                <a:lnTo>
                  <a:pt x="0" y="715953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  <a:defRPr/>
            </a:pPr>
            <a:r>
              <a:rPr lang="en-US" sz="4400" dirty="0" smtClean="0">
                <a:solidFill>
                  <a:schemeClr val="bg1"/>
                </a:solidFill>
                <a:latin typeface="Bebas Neue" pitchFamily="34" charset="0"/>
                <a:ea typeface="Franchise" pitchFamily="49" charset="0"/>
              </a:rPr>
              <a:t>Steps to Grow </a:t>
            </a:r>
            <a:r>
              <a:rPr lang="en-US" sz="4400" dirty="0" smtClean="0">
                <a:solidFill>
                  <a:srgbClr val="FFC000"/>
                </a:solidFill>
                <a:latin typeface="Bebas Neue" pitchFamily="34" charset="0"/>
                <a:ea typeface="Franchise" pitchFamily="49" charset="0"/>
              </a:rPr>
              <a:t>Your Business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19" grpId="0"/>
      <p:bldP spid="23" grpId="0"/>
      <p:bldP spid="27" grpId="0"/>
      <p:bldP spid="29" grpId="0"/>
      <p:bldP spid="26" grpId="0"/>
      <p:bldP spid="31" grpId="0"/>
      <p:bldP spid="34" grpId="0"/>
      <p:bldP spid="35" grpId="0"/>
      <p:bldP spid="73" grpId="0"/>
      <p:bldP spid="74" grpId="0"/>
      <p:bldP spid="75" grpId="0"/>
      <p:bldP spid="76" grpId="0"/>
      <p:bldP spid="33" grpId="0" animBg="1"/>
      <p:bldP spid="37" grpId="0" animBg="1"/>
      <p:bldP spid="3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2965537" y="16359"/>
            <a:ext cx="28103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C000"/>
                </a:solidFill>
                <a:latin typeface="Bebas Neue" pitchFamily="34" charset="0"/>
              </a:rPr>
              <a:t>Our</a:t>
            </a:r>
            <a:r>
              <a:rPr lang="en-US" sz="4400" b="1" dirty="0" smtClean="0">
                <a:solidFill>
                  <a:schemeClr val="bg1"/>
                </a:solidFill>
                <a:latin typeface="Bebas Neue" pitchFamily="34" charset="0"/>
              </a:rPr>
              <a:t> </a:t>
            </a:r>
            <a:r>
              <a:rPr lang="en-US" sz="4400" dirty="0" smtClean="0">
                <a:solidFill>
                  <a:srgbClr val="FF0000"/>
                </a:solidFill>
                <a:latin typeface="Bebas Neue" pitchFamily="34" charset="0"/>
              </a:rPr>
              <a:t>Portfolio</a:t>
            </a:r>
            <a:endParaRPr lang="id-ID" sz="4400" dirty="0">
              <a:solidFill>
                <a:srgbClr val="FF0000"/>
              </a:solidFill>
              <a:latin typeface="Bebas Neue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42876" y="714362"/>
            <a:ext cx="2214578" cy="22145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42" name="Rectangle 41"/>
          <p:cNvSpPr/>
          <p:nvPr/>
        </p:nvSpPr>
        <p:spPr>
          <a:xfrm>
            <a:off x="2357422" y="714362"/>
            <a:ext cx="2214578" cy="221457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3" name="Rectangle 42"/>
          <p:cNvSpPr/>
          <p:nvPr/>
        </p:nvSpPr>
        <p:spPr>
          <a:xfrm>
            <a:off x="4572000" y="714362"/>
            <a:ext cx="2214578" cy="22145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4" name="Rectangle 43"/>
          <p:cNvSpPr/>
          <p:nvPr/>
        </p:nvSpPr>
        <p:spPr>
          <a:xfrm>
            <a:off x="6786578" y="714362"/>
            <a:ext cx="2214578" cy="221457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5" name="Rectangle 44"/>
          <p:cNvSpPr/>
          <p:nvPr/>
        </p:nvSpPr>
        <p:spPr>
          <a:xfrm>
            <a:off x="142844" y="2928940"/>
            <a:ext cx="2214578" cy="221457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6" name="Rectangle 45"/>
          <p:cNvSpPr/>
          <p:nvPr/>
        </p:nvSpPr>
        <p:spPr>
          <a:xfrm>
            <a:off x="2357390" y="2928940"/>
            <a:ext cx="2214578" cy="22145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7" name="Rectangle 46"/>
          <p:cNvSpPr/>
          <p:nvPr/>
        </p:nvSpPr>
        <p:spPr>
          <a:xfrm>
            <a:off x="4571968" y="2928940"/>
            <a:ext cx="2214578" cy="221457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8" name="Rectangle 47"/>
          <p:cNvSpPr/>
          <p:nvPr/>
        </p:nvSpPr>
        <p:spPr>
          <a:xfrm>
            <a:off x="6786546" y="2928940"/>
            <a:ext cx="2214578" cy="22145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9" name="Group 18"/>
          <p:cNvGrpSpPr/>
          <p:nvPr/>
        </p:nvGrpSpPr>
        <p:grpSpPr>
          <a:xfrm>
            <a:off x="357158" y="1345162"/>
            <a:ext cx="1785950" cy="1394877"/>
            <a:chOff x="357158" y="1345162"/>
            <a:chExt cx="1785950" cy="1394877"/>
          </a:xfrm>
        </p:grpSpPr>
        <p:sp>
          <p:nvSpPr>
            <p:cNvPr id="49" name="TextBox 48"/>
            <p:cNvSpPr txBox="1"/>
            <p:nvPr/>
          </p:nvSpPr>
          <p:spPr bwMode="auto">
            <a:xfrm>
              <a:off x="357158" y="1785932"/>
              <a:ext cx="1785950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28596" y="1345162"/>
              <a:ext cx="1714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bg1"/>
                  </a:solidFill>
                </a:rPr>
                <a:t>Project Title #1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000860" y="3631178"/>
            <a:ext cx="1785982" cy="1323439"/>
            <a:chOff x="7000860" y="3631178"/>
            <a:chExt cx="1785982" cy="1323439"/>
          </a:xfrm>
        </p:grpSpPr>
        <p:sp>
          <p:nvSpPr>
            <p:cNvPr id="51" name="TextBox 50"/>
            <p:cNvSpPr txBox="1"/>
            <p:nvPr/>
          </p:nvSpPr>
          <p:spPr bwMode="auto">
            <a:xfrm>
              <a:off x="7000860" y="4000510"/>
              <a:ext cx="1785950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072330" y="3631178"/>
              <a:ext cx="1714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bg1"/>
                  </a:solidFill>
                </a:rPr>
                <a:t>Project Title #4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786314" y="1416600"/>
            <a:ext cx="1785950" cy="1369464"/>
            <a:chOff x="4786314" y="1416600"/>
            <a:chExt cx="1785950" cy="1369464"/>
          </a:xfrm>
        </p:grpSpPr>
        <p:sp>
          <p:nvSpPr>
            <p:cNvPr id="52" name="TextBox 51"/>
            <p:cNvSpPr txBox="1"/>
            <p:nvPr/>
          </p:nvSpPr>
          <p:spPr bwMode="auto">
            <a:xfrm>
              <a:off x="4786314" y="1831957"/>
              <a:ext cx="1785950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857752" y="1416600"/>
              <a:ext cx="1714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bg1"/>
                  </a:solidFill>
                </a:rPr>
                <a:t>Project Title #3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571704" y="3559740"/>
            <a:ext cx="1785982" cy="1323439"/>
            <a:chOff x="2571704" y="3559740"/>
            <a:chExt cx="1785982" cy="1323439"/>
          </a:xfrm>
        </p:grpSpPr>
        <p:sp>
          <p:nvSpPr>
            <p:cNvPr id="50" name="TextBox 49"/>
            <p:cNvSpPr txBox="1"/>
            <p:nvPr/>
          </p:nvSpPr>
          <p:spPr bwMode="auto">
            <a:xfrm>
              <a:off x="2571704" y="3929072"/>
              <a:ext cx="1785950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+mj-lt"/>
                  <a:cs typeface="+mn-cs"/>
                </a:rPr>
                <a:t>Lorem Ipsum </a:t>
              </a:r>
              <a:r>
                <a:rPr lang="en-US" sz="1400" dirty="0">
                  <a:solidFill>
                    <a:schemeClr val="bg1"/>
                  </a:solidFill>
                  <a:latin typeface="+mj-lt"/>
                  <a:cs typeface="+mn-cs"/>
                </a:rPr>
                <a:t>has been the industry's standard dummy text ever since the 1500s.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643174" y="3559740"/>
              <a:ext cx="17145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dirty="0" smtClean="0">
                  <a:solidFill>
                    <a:schemeClr val="bg1"/>
                  </a:solidFill>
                </a:rPr>
                <a:t>Project Title #2</a:t>
              </a:r>
              <a:endParaRPr lang="id-ID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500312"/>
            <a:ext cx="9144000" cy="264318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3" name="Straight Connector 12"/>
          <p:cNvCxnSpPr>
            <a:stCxn id="2" idx="6"/>
          </p:cNvCxnSpPr>
          <p:nvPr/>
        </p:nvCxnSpPr>
        <p:spPr>
          <a:xfrm flipV="1">
            <a:off x="3272653" y="2500312"/>
            <a:ext cx="5871347" cy="4761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ubtitle 2"/>
          <p:cNvSpPr txBox="1">
            <a:spLocks/>
          </p:cNvSpPr>
          <p:nvPr/>
        </p:nvSpPr>
        <p:spPr>
          <a:xfrm>
            <a:off x="3500430" y="2643188"/>
            <a:ext cx="5643570" cy="35719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1800" dirty="0" smtClean="0">
                <a:solidFill>
                  <a:schemeClr val="tx1"/>
                </a:solidFill>
                <a:latin typeface="Arno Pro Smbd" pitchFamily="18" charset="0"/>
                <a:cs typeface="Oswald Light"/>
              </a:rPr>
              <a:t>USE TO PUT SUB-TITLE OF</a:t>
            </a:r>
            <a:r>
              <a:rPr lang="id-ID" sz="1800" dirty="0" smtClean="0">
                <a:solidFill>
                  <a:schemeClr val="tx1"/>
                </a:solidFill>
                <a:latin typeface="Arno Pro Smbd" pitchFamily="18" charset="0"/>
                <a:cs typeface="Oswald Light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Arno Pro Smbd" pitchFamily="18" charset="0"/>
                <a:cs typeface="Oswald Light"/>
              </a:rPr>
              <a:t>YOUR</a:t>
            </a:r>
            <a:r>
              <a:rPr lang="id-ID" sz="1800" dirty="0" smtClean="0">
                <a:solidFill>
                  <a:schemeClr val="tx1"/>
                </a:solidFill>
                <a:latin typeface="Arno Pro Smbd" pitchFamily="18" charset="0"/>
                <a:cs typeface="Oswald Light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Arno Pro Smbd" pitchFamily="18" charset="0"/>
                <a:cs typeface="Oswald Light"/>
              </a:rPr>
              <a:t>PRESENTATION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643438" y="2033790"/>
            <a:ext cx="292899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800" b="1" dirty="0" smtClean="0">
                <a:latin typeface="Arno Pro Smbd Subhead" pitchFamily="18" charset="0"/>
                <a:cs typeface="Oswald Light"/>
              </a:rPr>
              <a:t>Break Slide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500166" y="1500180"/>
            <a:ext cx="1999197" cy="2000264"/>
            <a:chOff x="1500166" y="1500180"/>
            <a:chExt cx="1999197" cy="2000264"/>
          </a:xfrm>
        </p:grpSpPr>
        <p:sp>
          <p:nvSpPr>
            <p:cNvPr id="19" name="Oval 18"/>
            <p:cNvSpPr/>
            <p:nvPr/>
          </p:nvSpPr>
          <p:spPr>
            <a:xfrm>
              <a:off x="1500166" y="1500180"/>
              <a:ext cx="1999197" cy="2000264"/>
            </a:xfrm>
            <a:prstGeom prst="ellipse">
              <a:avLst/>
            </a:prstGeom>
            <a:noFill/>
            <a:ln>
              <a:solidFill>
                <a:srgbClr val="FFC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" name="Oval 1"/>
            <p:cNvSpPr/>
            <p:nvPr/>
          </p:nvSpPr>
          <p:spPr>
            <a:xfrm>
              <a:off x="1660501" y="1698996"/>
              <a:ext cx="1612152" cy="1612153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749154" y="1787265"/>
              <a:ext cx="1434848" cy="1435613"/>
            </a:xfrm>
            <a:prstGeom prst="ellipse">
              <a:avLst/>
            </a:prstGeom>
            <a:noFill/>
            <a:ln>
              <a:solidFill>
                <a:srgbClr val="FFC000"/>
              </a:solidFill>
              <a:prstDash val="dash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1026" name="Picture 2" descr="E:\_RESOURCES\OFFLINE Graphics\POWERPOINT TEMPLATES\mikeandmaggiemaskot\image men\pointer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357224" y="152652"/>
            <a:ext cx="3071835" cy="470511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1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22"/>
          <p:cNvSpPr/>
          <p:nvPr/>
        </p:nvSpPr>
        <p:spPr>
          <a:xfrm rot="1886295">
            <a:off x="696301" y="731783"/>
            <a:ext cx="2192842" cy="1369756"/>
          </a:xfrm>
          <a:custGeom>
            <a:avLst/>
            <a:gdLst>
              <a:gd name="connsiteX0" fmla="*/ 0 w 2143140"/>
              <a:gd name="connsiteY0" fmla="*/ 0 h 1301467"/>
              <a:gd name="connsiteX1" fmla="*/ 2143140 w 2143140"/>
              <a:gd name="connsiteY1" fmla="*/ 0 h 1301467"/>
              <a:gd name="connsiteX2" fmla="*/ 2143140 w 2143140"/>
              <a:gd name="connsiteY2" fmla="*/ 1301467 h 1301467"/>
              <a:gd name="connsiteX3" fmla="*/ 0 w 2143140"/>
              <a:gd name="connsiteY3" fmla="*/ 1301467 h 1301467"/>
              <a:gd name="connsiteX4" fmla="*/ 0 w 2143140"/>
              <a:gd name="connsiteY4" fmla="*/ 0 h 1301467"/>
              <a:gd name="connsiteX0" fmla="*/ 0 w 2143140"/>
              <a:gd name="connsiteY0" fmla="*/ 0 h 1301467"/>
              <a:gd name="connsiteX1" fmla="*/ 2119076 w 2143140"/>
              <a:gd name="connsiteY1" fmla="*/ 42182 h 1301467"/>
              <a:gd name="connsiteX2" fmla="*/ 2143140 w 2143140"/>
              <a:gd name="connsiteY2" fmla="*/ 1301467 h 1301467"/>
              <a:gd name="connsiteX3" fmla="*/ 0 w 2143140"/>
              <a:gd name="connsiteY3" fmla="*/ 1301467 h 1301467"/>
              <a:gd name="connsiteX4" fmla="*/ 0 w 2143140"/>
              <a:gd name="connsiteY4" fmla="*/ 0 h 1301467"/>
              <a:gd name="connsiteX0" fmla="*/ 0 w 2155963"/>
              <a:gd name="connsiteY0" fmla="*/ 0 h 1301467"/>
              <a:gd name="connsiteX1" fmla="*/ 2155963 w 2155963"/>
              <a:gd name="connsiteY1" fmla="*/ 48960 h 1301467"/>
              <a:gd name="connsiteX2" fmla="*/ 2143140 w 2155963"/>
              <a:gd name="connsiteY2" fmla="*/ 1301467 h 1301467"/>
              <a:gd name="connsiteX3" fmla="*/ 0 w 2155963"/>
              <a:gd name="connsiteY3" fmla="*/ 1301467 h 1301467"/>
              <a:gd name="connsiteX4" fmla="*/ 0 w 2155963"/>
              <a:gd name="connsiteY4" fmla="*/ 0 h 1301467"/>
              <a:gd name="connsiteX0" fmla="*/ 0 w 2154648"/>
              <a:gd name="connsiteY0" fmla="*/ 0 h 1301467"/>
              <a:gd name="connsiteX1" fmla="*/ 2154648 w 2154648"/>
              <a:gd name="connsiteY1" fmla="*/ 1003 h 1301467"/>
              <a:gd name="connsiteX2" fmla="*/ 2143140 w 2154648"/>
              <a:gd name="connsiteY2" fmla="*/ 1301467 h 1301467"/>
              <a:gd name="connsiteX3" fmla="*/ 0 w 2154648"/>
              <a:gd name="connsiteY3" fmla="*/ 1301467 h 1301467"/>
              <a:gd name="connsiteX4" fmla="*/ 0 w 2154648"/>
              <a:gd name="connsiteY4" fmla="*/ 0 h 1301467"/>
              <a:gd name="connsiteX0" fmla="*/ 0 w 2190690"/>
              <a:gd name="connsiteY0" fmla="*/ 0 h 1301467"/>
              <a:gd name="connsiteX1" fmla="*/ 2190690 w 2190690"/>
              <a:gd name="connsiteY1" fmla="*/ 10633 h 1301467"/>
              <a:gd name="connsiteX2" fmla="*/ 2143140 w 2190690"/>
              <a:gd name="connsiteY2" fmla="*/ 1301467 h 1301467"/>
              <a:gd name="connsiteX3" fmla="*/ 0 w 2190690"/>
              <a:gd name="connsiteY3" fmla="*/ 1301467 h 1301467"/>
              <a:gd name="connsiteX4" fmla="*/ 0 w 2190690"/>
              <a:gd name="connsiteY4" fmla="*/ 0 h 1301467"/>
              <a:gd name="connsiteX0" fmla="*/ 0 w 2190690"/>
              <a:gd name="connsiteY0" fmla="*/ 0 h 1312194"/>
              <a:gd name="connsiteX1" fmla="*/ 2190690 w 2190690"/>
              <a:gd name="connsiteY1" fmla="*/ 10633 h 1312194"/>
              <a:gd name="connsiteX2" fmla="*/ 2148236 w 2190690"/>
              <a:gd name="connsiteY2" fmla="*/ 1312194 h 1312194"/>
              <a:gd name="connsiteX3" fmla="*/ 0 w 2190690"/>
              <a:gd name="connsiteY3" fmla="*/ 1301467 h 1312194"/>
              <a:gd name="connsiteX4" fmla="*/ 0 w 2190690"/>
              <a:gd name="connsiteY4" fmla="*/ 0 h 1312194"/>
              <a:gd name="connsiteX0" fmla="*/ 0 w 2192842"/>
              <a:gd name="connsiteY0" fmla="*/ 0 h 1312194"/>
              <a:gd name="connsiteX1" fmla="*/ 2192842 w 2192842"/>
              <a:gd name="connsiteY1" fmla="*/ 20573 h 1312194"/>
              <a:gd name="connsiteX2" fmla="*/ 2148236 w 2192842"/>
              <a:gd name="connsiteY2" fmla="*/ 1312194 h 1312194"/>
              <a:gd name="connsiteX3" fmla="*/ 0 w 2192842"/>
              <a:gd name="connsiteY3" fmla="*/ 1301467 h 1312194"/>
              <a:gd name="connsiteX4" fmla="*/ 0 w 2192842"/>
              <a:gd name="connsiteY4" fmla="*/ 0 h 1312194"/>
              <a:gd name="connsiteX0" fmla="*/ 0 w 2192842"/>
              <a:gd name="connsiteY0" fmla="*/ 0 h 1301467"/>
              <a:gd name="connsiteX1" fmla="*/ 2192842 w 2192842"/>
              <a:gd name="connsiteY1" fmla="*/ 20573 h 1301467"/>
              <a:gd name="connsiteX2" fmla="*/ 2112970 w 2192842"/>
              <a:gd name="connsiteY2" fmla="*/ 1264754 h 1301467"/>
              <a:gd name="connsiteX3" fmla="*/ 0 w 2192842"/>
              <a:gd name="connsiteY3" fmla="*/ 1301467 h 1301467"/>
              <a:gd name="connsiteX4" fmla="*/ 0 w 2192842"/>
              <a:gd name="connsiteY4" fmla="*/ 0 h 130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2842" h="1301467">
                <a:moveTo>
                  <a:pt x="0" y="0"/>
                </a:moveTo>
                <a:lnTo>
                  <a:pt x="2192842" y="20573"/>
                </a:lnTo>
                <a:lnTo>
                  <a:pt x="2112970" y="1264754"/>
                </a:lnTo>
                <a:lnTo>
                  <a:pt x="0" y="1301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8" name="Right Triangle 27"/>
          <p:cNvSpPr/>
          <p:nvPr/>
        </p:nvSpPr>
        <p:spPr>
          <a:xfrm flipV="1">
            <a:off x="0" y="0"/>
            <a:ext cx="3214678" cy="4214824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Freeform 28"/>
          <p:cNvSpPr/>
          <p:nvPr/>
        </p:nvSpPr>
        <p:spPr>
          <a:xfrm>
            <a:off x="0" y="1428742"/>
            <a:ext cx="3071802" cy="1071570"/>
          </a:xfrm>
          <a:custGeom>
            <a:avLst/>
            <a:gdLst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3071802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500266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358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358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143012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294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1802" h="1071570">
                <a:moveTo>
                  <a:pt x="0" y="0"/>
                </a:moveTo>
                <a:lnTo>
                  <a:pt x="3071802" y="0"/>
                </a:lnTo>
                <a:lnTo>
                  <a:pt x="2357294" y="1071570"/>
                </a:lnTo>
                <a:lnTo>
                  <a:pt x="0" y="107157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36" name="Straight Connector 35"/>
          <p:cNvCxnSpPr/>
          <p:nvPr/>
        </p:nvCxnSpPr>
        <p:spPr>
          <a:xfrm>
            <a:off x="0" y="2500312"/>
            <a:ext cx="9144000" cy="0"/>
          </a:xfrm>
          <a:prstGeom prst="line">
            <a:avLst/>
          </a:prstGeom>
          <a:ln w="6350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71750"/>
            <a:ext cx="9144000" cy="257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3" name="Straight Connector 42"/>
          <p:cNvCxnSpPr/>
          <p:nvPr/>
        </p:nvCxnSpPr>
        <p:spPr>
          <a:xfrm>
            <a:off x="0" y="2554287"/>
            <a:ext cx="9144000" cy="0"/>
          </a:xfrm>
          <a:prstGeom prst="line">
            <a:avLst/>
          </a:prstGeom>
          <a:ln w="6350" cmpd="sng"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Subtitle 2"/>
          <p:cNvSpPr txBox="1">
            <a:spLocks/>
          </p:cNvSpPr>
          <p:nvPr/>
        </p:nvSpPr>
        <p:spPr>
          <a:xfrm>
            <a:off x="5857885" y="1357304"/>
            <a:ext cx="3286116" cy="4286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rgbClr val="4D4D4D"/>
                </a:solidFill>
                <a:latin typeface="Century Gothic" pitchFamily="34" charset="0"/>
                <a:cs typeface="Oswald Light"/>
              </a:rPr>
              <a:t>YOUR COMPANY. INC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130024" y="1558925"/>
            <a:ext cx="1952626" cy="10128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Bebas Neue" pitchFamily="34" charset="0"/>
                <a:cs typeface="Oswald Light"/>
              </a:rPr>
              <a:t>OUR</a:t>
            </a:r>
          </a:p>
          <a:p>
            <a:pPr algn="l"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C000"/>
                </a:solidFill>
                <a:latin typeface="Bebas Neue" pitchFamily="34" charset="0"/>
                <a:cs typeface="Oswald Light"/>
              </a:rPr>
              <a:t>Location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/>
          <a:srcRect b="16419"/>
          <a:stretch>
            <a:fillRect/>
          </a:stretch>
        </p:blipFill>
        <p:spPr bwMode="auto">
          <a:xfrm>
            <a:off x="4485274" y="0"/>
            <a:ext cx="1658362" cy="1732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571751"/>
            <a:ext cx="9144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Placeholder 4"/>
          <p:cNvSpPr txBox="1">
            <a:spLocks/>
          </p:cNvSpPr>
          <p:nvPr/>
        </p:nvSpPr>
        <p:spPr>
          <a:xfrm>
            <a:off x="4449784" y="1928808"/>
            <a:ext cx="2408232" cy="510717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Phone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/Fax: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(001) - 123 4567 |  012 - 345 - 6789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 Placeholder 5"/>
          <p:cNvSpPr txBox="1">
            <a:spLocks/>
          </p:cNvSpPr>
          <p:nvPr/>
        </p:nvSpPr>
        <p:spPr>
          <a:xfrm>
            <a:off x="6592924" y="1928808"/>
            <a:ext cx="2408232" cy="37446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Adress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7th Nulla, Tempor 90001 LD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8"/>
          <p:cNvSpPr txBox="1">
            <a:spLocks/>
          </p:cNvSpPr>
          <p:nvPr/>
        </p:nvSpPr>
        <p:spPr>
          <a:xfrm>
            <a:off x="1928794" y="1928808"/>
            <a:ext cx="2408232" cy="374461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78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E-mail: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info@loremipsum.com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3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8" grpId="0" animBg="1"/>
      <p:bldP spid="29" grpId="0" animBg="1"/>
      <p:bldP spid="45" grpId="0"/>
      <p:bldP spid="18" grpId="0"/>
      <p:bldP spid="25" grpId="0" build="p"/>
      <p:bldP spid="26" grpId="0" build="p"/>
      <p:bldP spid="2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ingapore-negeri.jpg"/>
          <p:cNvPicPr>
            <a:picLocks noChangeAspect="1"/>
          </p:cNvPicPr>
          <p:nvPr/>
        </p:nvPicPr>
        <p:blipFill>
          <a:blip r:embed="rId2"/>
          <a:srcRect b="1540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5143504" y="2357436"/>
            <a:ext cx="2245499" cy="2245499"/>
          </a:xfrm>
          <a:prstGeom prst="ellipse">
            <a:avLst/>
          </a:prstGeom>
          <a:solidFill>
            <a:srgbClr val="C00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1" name="Subtitle 2"/>
          <p:cNvSpPr txBox="1">
            <a:spLocks/>
          </p:cNvSpPr>
          <p:nvPr/>
        </p:nvSpPr>
        <p:spPr bwMode="auto">
          <a:xfrm>
            <a:off x="5286380" y="3143254"/>
            <a:ext cx="2000264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id-ID" sz="2400" dirty="0" smtClean="0">
                <a:solidFill>
                  <a:srgbClr val="FFC000"/>
                </a:solidFill>
                <a:latin typeface="Oswald" pitchFamily="2" charset="0"/>
              </a:rPr>
              <a:t>Let’s </a:t>
            </a:r>
            <a:r>
              <a:rPr lang="en-US" sz="2400" dirty="0" smtClean="0">
                <a:solidFill>
                  <a:srgbClr val="FFC000"/>
                </a:solidFill>
                <a:latin typeface="Oswald" pitchFamily="2" charset="0"/>
              </a:rPr>
              <a:t>Go </a:t>
            </a:r>
            <a:r>
              <a:rPr lang="en-US" sz="2400" dirty="0">
                <a:solidFill>
                  <a:srgbClr val="FFC000"/>
                </a:solidFill>
                <a:latin typeface="Oswald" pitchFamily="2" charset="0"/>
              </a:rPr>
              <a:t>for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US" sz="2400" b="1" dirty="0">
                <a:solidFill>
                  <a:srgbClr val="FFC000"/>
                </a:solidFill>
                <a:latin typeface="Oswald" pitchFamily="2" charset="0"/>
              </a:rPr>
              <a:t>DISCUSSION</a:t>
            </a:r>
          </a:p>
        </p:txBody>
      </p:sp>
      <p:sp>
        <p:nvSpPr>
          <p:cNvPr id="15" name="Oval 14"/>
          <p:cNvSpPr/>
          <p:nvPr/>
        </p:nvSpPr>
        <p:spPr>
          <a:xfrm>
            <a:off x="1142976" y="2000246"/>
            <a:ext cx="2245499" cy="2245499"/>
          </a:xfrm>
          <a:prstGeom prst="ellipse">
            <a:avLst/>
          </a:prstGeom>
          <a:solidFill>
            <a:srgbClr val="C00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1357290" y="2786064"/>
            <a:ext cx="1738344" cy="928694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60000"/>
              </a:lnSpc>
              <a:spcAft>
                <a:spcPts val="0"/>
              </a:spcAft>
              <a:defRPr/>
            </a:pPr>
            <a:r>
              <a:rPr lang="id-ID" sz="4400" dirty="0" smtClean="0">
                <a:solidFill>
                  <a:srgbClr val="FFC000"/>
                </a:solidFill>
                <a:latin typeface="Bebas Neue" pitchFamily="34" charset="0"/>
                <a:cs typeface="Oswald Light"/>
              </a:rPr>
              <a:t>Thank  You</a:t>
            </a:r>
            <a:r>
              <a:rPr lang="id-ID" sz="4400" i="1" dirty="0" smtClean="0">
                <a:solidFill>
                  <a:srgbClr val="FFC000"/>
                </a:solidFill>
                <a:latin typeface="Bebas Neue" pitchFamily="34" charset="0"/>
                <a:cs typeface="Oswald Light"/>
              </a:rPr>
              <a:t>!</a:t>
            </a:r>
            <a:endParaRPr lang="en-US" sz="4400" i="1" dirty="0" smtClean="0">
              <a:solidFill>
                <a:srgbClr val="FFC000"/>
              </a:solidFill>
              <a:latin typeface="Bebas Neue" pitchFamily="34" charset="0"/>
              <a:cs typeface="Oswald Light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2571736" y="928676"/>
            <a:ext cx="857256" cy="857256"/>
          </a:xfrm>
          <a:prstGeom prst="ellipse">
            <a:avLst/>
          </a:prstGeom>
          <a:solidFill>
            <a:srgbClr val="C00000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8" name="Oval 17"/>
          <p:cNvSpPr/>
          <p:nvPr/>
        </p:nvSpPr>
        <p:spPr>
          <a:xfrm>
            <a:off x="3786182" y="1785932"/>
            <a:ext cx="1357322" cy="1357322"/>
          </a:xfrm>
          <a:prstGeom prst="ellipse">
            <a:avLst/>
          </a:prstGeom>
          <a:solidFill>
            <a:srgbClr val="C00000">
              <a:alpha val="3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0" name="Oval 19"/>
          <p:cNvSpPr/>
          <p:nvPr/>
        </p:nvSpPr>
        <p:spPr>
          <a:xfrm>
            <a:off x="6429388" y="428610"/>
            <a:ext cx="857256" cy="857256"/>
          </a:xfrm>
          <a:prstGeom prst="ellipse">
            <a:avLst/>
          </a:prstGeom>
          <a:solidFill>
            <a:srgbClr val="C00000">
              <a:alpha val="5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1" grpId="0"/>
      <p:bldP spid="15" grpId="0" animBg="1"/>
      <p:bldP spid="17" grpId="0"/>
      <p:bldP spid="13" grpId="0" animBg="1"/>
      <p:bldP spid="18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ingapore-negeri.jpg"/>
          <p:cNvPicPr>
            <a:picLocks noChangeAspect="1"/>
          </p:cNvPicPr>
          <p:nvPr/>
        </p:nvPicPr>
        <p:blipFill>
          <a:blip r:embed="rId2"/>
          <a:srcRect b="1540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5" name="Freeform 14"/>
          <p:cNvSpPr/>
          <p:nvPr/>
        </p:nvSpPr>
        <p:spPr>
          <a:xfrm flipH="1" flipV="1">
            <a:off x="2143108" y="1928808"/>
            <a:ext cx="7000892" cy="1643074"/>
          </a:xfrm>
          <a:custGeom>
            <a:avLst/>
            <a:gdLst>
              <a:gd name="connsiteX0" fmla="*/ 0 w 2428860"/>
              <a:gd name="connsiteY0" fmla="*/ 0 h 1500198"/>
              <a:gd name="connsiteX1" fmla="*/ 2428860 w 2428860"/>
              <a:gd name="connsiteY1" fmla="*/ 0 h 1500198"/>
              <a:gd name="connsiteX2" fmla="*/ 2428860 w 2428860"/>
              <a:gd name="connsiteY2" fmla="*/ 1500198 h 1500198"/>
              <a:gd name="connsiteX3" fmla="*/ 0 w 2428860"/>
              <a:gd name="connsiteY3" fmla="*/ 1500198 h 1500198"/>
              <a:gd name="connsiteX4" fmla="*/ 0 w 2428860"/>
              <a:gd name="connsiteY4" fmla="*/ 0 h 1500198"/>
              <a:gd name="connsiteX0" fmla="*/ 0 w 2428860"/>
              <a:gd name="connsiteY0" fmla="*/ 0 h 1500198"/>
              <a:gd name="connsiteX1" fmla="*/ 2428860 w 2428860"/>
              <a:gd name="connsiteY1" fmla="*/ 0 h 1500198"/>
              <a:gd name="connsiteX2" fmla="*/ 1857324 w 2428860"/>
              <a:gd name="connsiteY2" fmla="*/ 1500198 h 1500198"/>
              <a:gd name="connsiteX3" fmla="*/ 0 w 2428860"/>
              <a:gd name="connsiteY3" fmla="*/ 1500198 h 1500198"/>
              <a:gd name="connsiteX4" fmla="*/ 0 w 2428860"/>
              <a:gd name="connsiteY4" fmla="*/ 0 h 1500198"/>
              <a:gd name="connsiteX0" fmla="*/ 0 w 2428860"/>
              <a:gd name="connsiteY0" fmla="*/ 0 h 1500198"/>
              <a:gd name="connsiteX1" fmla="*/ 2428860 w 2428860"/>
              <a:gd name="connsiteY1" fmla="*/ 0 h 1500198"/>
              <a:gd name="connsiteX2" fmla="*/ 2154714 w 2428860"/>
              <a:gd name="connsiteY2" fmla="*/ 1500179 h 1500198"/>
              <a:gd name="connsiteX3" fmla="*/ 0 w 2428860"/>
              <a:gd name="connsiteY3" fmla="*/ 1500198 h 1500198"/>
              <a:gd name="connsiteX4" fmla="*/ 0 w 2428860"/>
              <a:gd name="connsiteY4" fmla="*/ 0 h 1500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8860" h="1500198">
                <a:moveTo>
                  <a:pt x="0" y="0"/>
                </a:moveTo>
                <a:lnTo>
                  <a:pt x="2428860" y="0"/>
                </a:lnTo>
                <a:lnTo>
                  <a:pt x="2154714" y="1500179"/>
                </a:lnTo>
                <a:lnTo>
                  <a:pt x="0" y="1500198"/>
                </a:lnTo>
                <a:lnTo>
                  <a:pt x="0" y="0"/>
                </a:lnTo>
                <a:close/>
              </a:path>
            </a:pathLst>
          </a:custGeom>
          <a:solidFill>
            <a:srgbClr val="C0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Freeform 13"/>
          <p:cNvSpPr/>
          <p:nvPr/>
        </p:nvSpPr>
        <p:spPr>
          <a:xfrm>
            <a:off x="0" y="1928808"/>
            <a:ext cx="2568544" cy="1571636"/>
          </a:xfrm>
          <a:custGeom>
            <a:avLst/>
            <a:gdLst>
              <a:gd name="connsiteX0" fmla="*/ 0 w 2428860"/>
              <a:gd name="connsiteY0" fmla="*/ 0 h 1500198"/>
              <a:gd name="connsiteX1" fmla="*/ 2428860 w 2428860"/>
              <a:gd name="connsiteY1" fmla="*/ 0 h 1500198"/>
              <a:gd name="connsiteX2" fmla="*/ 2428860 w 2428860"/>
              <a:gd name="connsiteY2" fmla="*/ 1500198 h 1500198"/>
              <a:gd name="connsiteX3" fmla="*/ 0 w 2428860"/>
              <a:gd name="connsiteY3" fmla="*/ 1500198 h 1500198"/>
              <a:gd name="connsiteX4" fmla="*/ 0 w 2428860"/>
              <a:gd name="connsiteY4" fmla="*/ 0 h 1500198"/>
              <a:gd name="connsiteX0" fmla="*/ 0 w 2428860"/>
              <a:gd name="connsiteY0" fmla="*/ 0 h 1500198"/>
              <a:gd name="connsiteX1" fmla="*/ 2428860 w 2428860"/>
              <a:gd name="connsiteY1" fmla="*/ 0 h 1500198"/>
              <a:gd name="connsiteX2" fmla="*/ 1857324 w 2428860"/>
              <a:gd name="connsiteY2" fmla="*/ 1500198 h 1500198"/>
              <a:gd name="connsiteX3" fmla="*/ 0 w 2428860"/>
              <a:gd name="connsiteY3" fmla="*/ 1500198 h 1500198"/>
              <a:gd name="connsiteX4" fmla="*/ 0 w 2428860"/>
              <a:gd name="connsiteY4" fmla="*/ 0 h 1500198"/>
              <a:gd name="connsiteX0" fmla="*/ 0 w 2568544"/>
              <a:gd name="connsiteY0" fmla="*/ 0 h 1500198"/>
              <a:gd name="connsiteX1" fmla="*/ 2428860 w 2568544"/>
              <a:gd name="connsiteY1" fmla="*/ 0 h 1500198"/>
              <a:gd name="connsiteX2" fmla="*/ 2568544 w 2568544"/>
              <a:gd name="connsiteY2" fmla="*/ 1672 h 1500198"/>
              <a:gd name="connsiteX3" fmla="*/ 1857324 w 2568544"/>
              <a:gd name="connsiteY3" fmla="*/ 1500198 h 1500198"/>
              <a:gd name="connsiteX4" fmla="*/ 0 w 2568544"/>
              <a:gd name="connsiteY4" fmla="*/ 1500198 h 1500198"/>
              <a:gd name="connsiteX5" fmla="*/ 0 w 2568544"/>
              <a:gd name="connsiteY5" fmla="*/ 0 h 1500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68544" h="1500198">
                <a:moveTo>
                  <a:pt x="0" y="0"/>
                </a:moveTo>
                <a:lnTo>
                  <a:pt x="2428860" y="0"/>
                </a:lnTo>
                <a:lnTo>
                  <a:pt x="2568544" y="1672"/>
                </a:lnTo>
                <a:lnTo>
                  <a:pt x="1857324" y="1500198"/>
                </a:lnTo>
                <a:lnTo>
                  <a:pt x="0" y="1500198"/>
                </a:lnTo>
                <a:lnTo>
                  <a:pt x="0" y="0"/>
                </a:lnTo>
                <a:close/>
              </a:path>
            </a:pathLst>
          </a:custGeom>
          <a:solidFill>
            <a:srgbClr val="C0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78" name="TextBox 26"/>
          <p:cNvSpPr txBox="1">
            <a:spLocks noChangeArrowheads="1"/>
          </p:cNvSpPr>
          <p:nvPr/>
        </p:nvSpPr>
        <p:spPr bwMode="auto">
          <a:xfrm>
            <a:off x="2928926" y="1929654"/>
            <a:ext cx="6357982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400" dirty="0" smtClean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  <a:p>
            <a:r>
              <a:rPr lang="id-ID" sz="1400" dirty="0" smtClean="0">
                <a:solidFill>
                  <a:schemeClr val="bg1"/>
                </a:solidFill>
              </a:rPr>
              <a:t>Ut </a:t>
            </a:r>
            <a:r>
              <a:rPr lang="id-ID" sz="1400" dirty="0">
                <a:solidFill>
                  <a:schemeClr val="bg1"/>
                </a:solidFill>
              </a:rPr>
              <a:t>wisi enim ad minim veniam, quis nostrud exerci tation ullamcorper suscipit lobortis nisl ut aliquip ex ea commodo consequat</a:t>
            </a:r>
            <a:r>
              <a:rPr lang="id-ID" sz="1400" dirty="0" smtClean="0">
                <a:solidFill>
                  <a:schemeClr val="bg1"/>
                </a:solidFill>
              </a:rPr>
              <a:t>.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</a:p>
          <a:p>
            <a:endParaRPr lang="en-US" sz="1400" dirty="0" smtClean="0">
              <a:solidFill>
                <a:schemeClr val="bg1"/>
              </a:solidFill>
            </a:endParaRPr>
          </a:p>
          <a:p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id-ID" sz="1400" dirty="0" smtClean="0">
                <a:solidFill>
                  <a:schemeClr val="bg1"/>
                </a:solidFill>
              </a:rPr>
              <a:t>ibh euismod tincidunt ut laoreet dolore magna aliquam erat volutpat. 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id-ID" sz="1200" dirty="0" smtClean="0"/>
              <a:t> </a:t>
            </a:r>
            <a:endParaRPr lang="en-US" sz="12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 bwMode="auto">
          <a:xfrm>
            <a:off x="-32" y="2357436"/>
            <a:ext cx="2071701" cy="9099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1"/>
                </a:solidFill>
                <a:latin typeface="Bebas Neue" pitchFamily="34" charset="0"/>
                <a:ea typeface="Franchise" pitchFamily="49" charset="0"/>
              </a:rPr>
              <a:t>About </a:t>
            </a:r>
            <a:r>
              <a:rPr lang="en-US" sz="4800" dirty="0" smtClean="0">
                <a:solidFill>
                  <a:srgbClr val="FFC000"/>
                </a:solidFill>
                <a:latin typeface="Bebas Neue" pitchFamily="34" charset="0"/>
                <a:ea typeface="Franchise" pitchFamily="49" charset="0"/>
              </a:rPr>
              <a:t>Us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3078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Connector 43"/>
          <p:cNvCxnSpPr/>
          <p:nvPr/>
        </p:nvCxnSpPr>
        <p:spPr>
          <a:xfrm>
            <a:off x="2285984" y="1500180"/>
            <a:ext cx="2643206" cy="1428760"/>
          </a:xfrm>
          <a:prstGeom prst="line">
            <a:avLst/>
          </a:prstGeom>
          <a:ln w="1905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40" idx="5"/>
          </p:cNvCxnSpPr>
          <p:nvPr/>
        </p:nvCxnSpPr>
        <p:spPr>
          <a:xfrm rot="16200000" flipH="1">
            <a:off x="1613143" y="2327538"/>
            <a:ext cx="1315782" cy="601402"/>
          </a:xfrm>
          <a:prstGeom prst="line">
            <a:avLst/>
          </a:prstGeom>
          <a:ln w="1905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40" idx="6"/>
          </p:cNvCxnSpPr>
          <p:nvPr/>
        </p:nvCxnSpPr>
        <p:spPr>
          <a:xfrm flipV="1">
            <a:off x="2357422" y="1000115"/>
            <a:ext cx="3286148" cy="35718"/>
          </a:xfrm>
          <a:prstGeom prst="line">
            <a:avLst/>
          </a:prstGeom>
          <a:ln w="19050">
            <a:solidFill>
              <a:schemeClr val="accent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-285784" y="-285770"/>
            <a:ext cx="2643206" cy="2643206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39" name="Oval 38"/>
          <p:cNvSpPr/>
          <p:nvPr/>
        </p:nvSpPr>
        <p:spPr>
          <a:xfrm>
            <a:off x="1842534" y="2857484"/>
            <a:ext cx="2286016" cy="2286016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38" name="Oval 37"/>
          <p:cNvSpPr/>
          <p:nvPr/>
        </p:nvSpPr>
        <p:spPr>
          <a:xfrm>
            <a:off x="4643438" y="2357436"/>
            <a:ext cx="2286016" cy="228601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35" name="Oval 34"/>
          <p:cNvSpPr/>
          <p:nvPr/>
        </p:nvSpPr>
        <p:spPr>
          <a:xfrm>
            <a:off x="5538979" y="-18"/>
            <a:ext cx="2286016" cy="228601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" name="Oval 1"/>
          <p:cNvSpPr/>
          <p:nvPr/>
        </p:nvSpPr>
        <p:spPr>
          <a:xfrm>
            <a:off x="-164331" y="-164317"/>
            <a:ext cx="2400300" cy="2400300"/>
          </a:xfrm>
          <a:prstGeom prst="ellipse">
            <a:avLst/>
          </a:prstGeom>
          <a:solidFill>
            <a:srgbClr val="FF0000">
              <a:alpha val="9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-214346" y="500048"/>
            <a:ext cx="2500330" cy="10128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bg1"/>
                </a:solidFill>
                <a:latin typeface="Bebas Neue" pitchFamily="34" charset="0"/>
                <a:cs typeface="Oswald Light"/>
              </a:rPr>
              <a:t>OUR</a:t>
            </a:r>
          </a:p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800" dirty="0" smtClean="0">
                <a:solidFill>
                  <a:srgbClr val="FFC000"/>
                </a:solidFill>
                <a:latin typeface="Bebas Neue" pitchFamily="34" charset="0"/>
                <a:cs typeface="Oswald Light"/>
              </a:rPr>
              <a:t>SERVICES</a:t>
            </a:r>
          </a:p>
        </p:txBody>
      </p: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5572132" y="642924"/>
            <a:ext cx="2247731" cy="1549245"/>
            <a:chOff x="2275199" y="3583253"/>
            <a:chExt cx="1684712" cy="1548346"/>
          </a:xfrm>
        </p:grpSpPr>
        <p:sp>
          <p:nvSpPr>
            <p:cNvPr id="12" name="TextBox 11"/>
            <p:cNvSpPr txBox="1"/>
            <p:nvPr/>
          </p:nvSpPr>
          <p:spPr>
            <a:xfrm>
              <a:off x="2275199" y="3583253"/>
              <a:ext cx="1684712" cy="5229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dirty="0">
                  <a:solidFill>
                    <a:schemeClr val="bg1"/>
                  </a:solidFill>
                  <a:latin typeface="Bebas Neue" pitchFamily="34" charset="0"/>
                </a:rPr>
                <a:t>Social Marketing</a:t>
              </a:r>
              <a:endParaRPr lang="en-US" sz="2800" baseline="30000" dirty="0">
                <a:solidFill>
                  <a:schemeClr val="bg1"/>
                </a:solidFill>
                <a:latin typeface="Bebas Neue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318172" y="4055006"/>
              <a:ext cx="1556372" cy="10765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cs"/>
                </a:rPr>
                <a:t>Ipsum is not simply random text. It has roots in a piece of classical.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ignika Negative" pitchFamily="2" charset="0"/>
                <a:cs typeface="+mn-cs"/>
              </a:endParaRPr>
            </a:p>
          </p:txBody>
        </p:sp>
      </p:grp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1913972" y="3500444"/>
            <a:ext cx="2157962" cy="1577283"/>
            <a:chOff x="5590887" y="2014616"/>
            <a:chExt cx="1618602" cy="1576366"/>
          </a:xfrm>
        </p:grpSpPr>
        <p:sp>
          <p:nvSpPr>
            <p:cNvPr id="15" name="TextBox 14"/>
            <p:cNvSpPr txBox="1"/>
            <p:nvPr/>
          </p:nvSpPr>
          <p:spPr>
            <a:xfrm>
              <a:off x="5590887" y="2014616"/>
              <a:ext cx="1618602" cy="5229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dirty="0">
                  <a:solidFill>
                    <a:schemeClr val="bg1"/>
                  </a:solidFill>
                  <a:latin typeface="Bebas Neue" pitchFamily="34" charset="0"/>
                </a:rPr>
                <a:t>Email Marketing</a:t>
              </a:r>
              <a:endParaRPr lang="en-US" sz="2800" baseline="30000" dirty="0">
                <a:solidFill>
                  <a:schemeClr val="bg1"/>
                </a:solidFill>
                <a:latin typeface="Bebas Neue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658759" y="2514391"/>
              <a:ext cx="1486031" cy="10765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cs"/>
                </a:rPr>
                <a:t>Ipsum is not simply random text. It has roots in a piece of classical.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ignika Negative" pitchFamily="2" charset="0"/>
                <a:cs typeface="+mn-cs"/>
              </a:endParaRPr>
            </a:p>
          </p:txBody>
        </p:sp>
      </p:grpSp>
      <p:grpSp>
        <p:nvGrpSpPr>
          <p:cNvPr id="24" name="Group 23"/>
          <p:cNvGrpSpPr>
            <a:grpSpLocks/>
          </p:cNvGrpSpPr>
          <p:nvPr/>
        </p:nvGrpSpPr>
        <p:grpSpPr bwMode="auto">
          <a:xfrm>
            <a:off x="4786314" y="3109088"/>
            <a:ext cx="2076469" cy="1534364"/>
            <a:chOff x="2318172" y="4749700"/>
            <a:chExt cx="1556349" cy="1533473"/>
          </a:xfrm>
        </p:grpSpPr>
        <p:sp>
          <p:nvSpPr>
            <p:cNvPr id="25" name="TextBox 24"/>
            <p:cNvSpPr txBox="1"/>
            <p:nvPr/>
          </p:nvSpPr>
          <p:spPr>
            <a:xfrm>
              <a:off x="2438233" y="4749700"/>
              <a:ext cx="1218539" cy="5229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dirty="0" smtClean="0">
                  <a:solidFill>
                    <a:schemeClr val="bg1"/>
                  </a:solidFill>
                  <a:latin typeface="Bebas Neue" pitchFamily="34" charset="0"/>
                </a:rPr>
                <a:t>E-commerce</a:t>
              </a:r>
              <a:endParaRPr lang="en-US" sz="2800" baseline="30000" dirty="0">
                <a:solidFill>
                  <a:schemeClr val="bg1"/>
                </a:solidFill>
                <a:latin typeface="Bebas Neue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318172" y="5206580"/>
              <a:ext cx="1556349" cy="10765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cs"/>
                </a:rPr>
                <a:t>Ipsum is not simply random text. It has roots in a piece of classical.</a:t>
              </a:r>
              <a:endPara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ignika Negative" pitchFamily="2" charset="0"/>
                <a:cs typeface="+mn-cs"/>
              </a:endParaRPr>
            </a:p>
          </p:txBody>
        </p:sp>
      </p:grpSp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67673" y="214296"/>
            <a:ext cx="400462" cy="391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08585" y="3143254"/>
            <a:ext cx="391271" cy="4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9489" y="2643188"/>
            <a:ext cx="391271" cy="391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9" grpId="0" animBg="1"/>
      <p:bldP spid="38" grpId="0" animBg="1"/>
      <p:bldP spid="35" grpId="0" animBg="1"/>
      <p:bldP spid="2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071684"/>
            <a:ext cx="3714744" cy="3071816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Freeform 15"/>
          <p:cNvSpPr/>
          <p:nvPr/>
        </p:nvSpPr>
        <p:spPr>
          <a:xfrm rot="1886295">
            <a:off x="696459" y="659784"/>
            <a:ext cx="2190690" cy="1369756"/>
          </a:xfrm>
          <a:custGeom>
            <a:avLst/>
            <a:gdLst>
              <a:gd name="connsiteX0" fmla="*/ 0 w 2143140"/>
              <a:gd name="connsiteY0" fmla="*/ 0 h 1301467"/>
              <a:gd name="connsiteX1" fmla="*/ 2143140 w 2143140"/>
              <a:gd name="connsiteY1" fmla="*/ 0 h 1301467"/>
              <a:gd name="connsiteX2" fmla="*/ 2143140 w 2143140"/>
              <a:gd name="connsiteY2" fmla="*/ 1301467 h 1301467"/>
              <a:gd name="connsiteX3" fmla="*/ 0 w 2143140"/>
              <a:gd name="connsiteY3" fmla="*/ 1301467 h 1301467"/>
              <a:gd name="connsiteX4" fmla="*/ 0 w 2143140"/>
              <a:gd name="connsiteY4" fmla="*/ 0 h 1301467"/>
              <a:gd name="connsiteX0" fmla="*/ 0 w 2143140"/>
              <a:gd name="connsiteY0" fmla="*/ 0 h 1301467"/>
              <a:gd name="connsiteX1" fmla="*/ 2119076 w 2143140"/>
              <a:gd name="connsiteY1" fmla="*/ 42182 h 1301467"/>
              <a:gd name="connsiteX2" fmla="*/ 2143140 w 2143140"/>
              <a:gd name="connsiteY2" fmla="*/ 1301467 h 1301467"/>
              <a:gd name="connsiteX3" fmla="*/ 0 w 2143140"/>
              <a:gd name="connsiteY3" fmla="*/ 1301467 h 1301467"/>
              <a:gd name="connsiteX4" fmla="*/ 0 w 2143140"/>
              <a:gd name="connsiteY4" fmla="*/ 0 h 1301467"/>
              <a:gd name="connsiteX0" fmla="*/ 0 w 2155963"/>
              <a:gd name="connsiteY0" fmla="*/ 0 h 1301467"/>
              <a:gd name="connsiteX1" fmla="*/ 2155963 w 2155963"/>
              <a:gd name="connsiteY1" fmla="*/ 48960 h 1301467"/>
              <a:gd name="connsiteX2" fmla="*/ 2143140 w 2155963"/>
              <a:gd name="connsiteY2" fmla="*/ 1301467 h 1301467"/>
              <a:gd name="connsiteX3" fmla="*/ 0 w 2155963"/>
              <a:gd name="connsiteY3" fmla="*/ 1301467 h 1301467"/>
              <a:gd name="connsiteX4" fmla="*/ 0 w 2155963"/>
              <a:gd name="connsiteY4" fmla="*/ 0 h 1301467"/>
              <a:gd name="connsiteX0" fmla="*/ 0 w 2154648"/>
              <a:gd name="connsiteY0" fmla="*/ 0 h 1301467"/>
              <a:gd name="connsiteX1" fmla="*/ 2154648 w 2154648"/>
              <a:gd name="connsiteY1" fmla="*/ 1003 h 1301467"/>
              <a:gd name="connsiteX2" fmla="*/ 2143140 w 2154648"/>
              <a:gd name="connsiteY2" fmla="*/ 1301467 h 1301467"/>
              <a:gd name="connsiteX3" fmla="*/ 0 w 2154648"/>
              <a:gd name="connsiteY3" fmla="*/ 1301467 h 1301467"/>
              <a:gd name="connsiteX4" fmla="*/ 0 w 2154648"/>
              <a:gd name="connsiteY4" fmla="*/ 0 h 1301467"/>
              <a:gd name="connsiteX0" fmla="*/ 0 w 2190690"/>
              <a:gd name="connsiteY0" fmla="*/ 0 h 1301467"/>
              <a:gd name="connsiteX1" fmla="*/ 2190690 w 2190690"/>
              <a:gd name="connsiteY1" fmla="*/ 10633 h 1301467"/>
              <a:gd name="connsiteX2" fmla="*/ 2143140 w 2190690"/>
              <a:gd name="connsiteY2" fmla="*/ 1301467 h 1301467"/>
              <a:gd name="connsiteX3" fmla="*/ 0 w 2190690"/>
              <a:gd name="connsiteY3" fmla="*/ 1301467 h 1301467"/>
              <a:gd name="connsiteX4" fmla="*/ 0 w 2190690"/>
              <a:gd name="connsiteY4" fmla="*/ 0 h 130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690" h="1301467">
                <a:moveTo>
                  <a:pt x="0" y="0"/>
                </a:moveTo>
                <a:lnTo>
                  <a:pt x="2190690" y="10633"/>
                </a:lnTo>
                <a:lnTo>
                  <a:pt x="2143140" y="1301467"/>
                </a:lnTo>
                <a:lnTo>
                  <a:pt x="0" y="1301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ight Triangle 13"/>
          <p:cNvSpPr/>
          <p:nvPr/>
        </p:nvSpPr>
        <p:spPr>
          <a:xfrm flipV="1">
            <a:off x="0" y="0"/>
            <a:ext cx="3214678" cy="4214824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Freeform 14"/>
          <p:cNvSpPr/>
          <p:nvPr/>
        </p:nvSpPr>
        <p:spPr>
          <a:xfrm>
            <a:off x="0" y="1357304"/>
            <a:ext cx="3071802" cy="1143008"/>
          </a:xfrm>
          <a:custGeom>
            <a:avLst/>
            <a:gdLst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3071802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500266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358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358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143012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294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1802" h="1071570">
                <a:moveTo>
                  <a:pt x="0" y="0"/>
                </a:moveTo>
                <a:lnTo>
                  <a:pt x="3071802" y="0"/>
                </a:lnTo>
                <a:lnTo>
                  <a:pt x="2357294" y="1071570"/>
                </a:lnTo>
                <a:lnTo>
                  <a:pt x="0" y="107157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428596" y="71420"/>
            <a:ext cx="1214446" cy="1214446"/>
            <a:chOff x="1475656" y="3545884"/>
            <a:chExt cx="703955" cy="703955"/>
          </a:xfrm>
        </p:grpSpPr>
        <p:sp>
          <p:nvSpPr>
            <p:cNvPr id="9" name="Oval 8"/>
            <p:cNvSpPr/>
            <p:nvPr/>
          </p:nvSpPr>
          <p:spPr>
            <a:xfrm>
              <a:off x="1475656" y="3545884"/>
              <a:ext cx="703955" cy="703955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66470" y="3750990"/>
              <a:ext cx="300642" cy="293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3" name="TextBox 12"/>
          <p:cNvSpPr txBox="1"/>
          <p:nvPr/>
        </p:nvSpPr>
        <p:spPr bwMode="auto">
          <a:xfrm>
            <a:off x="3143240" y="1357304"/>
            <a:ext cx="56436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/>
              <a:t>Lorem ipsum dolor sit amet, consectetuer adipiscing elit, sed diam nonummy nibh euismod tincidunt ut laoreet dolore magna aliquam erat volutpat. </a:t>
            </a:r>
            <a:endParaRPr lang="en-US" sz="160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3000364" y="2571750"/>
            <a:ext cx="557216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214282" y="1309866"/>
            <a:ext cx="1888659" cy="12618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>
                    <a:lumMod val="95000"/>
                  </a:schemeClr>
                </a:solidFill>
                <a:latin typeface="Bebas Neue" pitchFamily="34" charset="0"/>
              </a:rPr>
              <a:t>Social</a:t>
            </a:r>
            <a:endParaRPr lang="id-ID" sz="3800" dirty="0" smtClean="0">
              <a:solidFill>
                <a:schemeClr val="bg1">
                  <a:lumMod val="95000"/>
                </a:schemeClr>
              </a:solidFill>
              <a:latin typeface="Bebas Neue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>
                    <a:lumMod val="95000"/>
                  </a:schemeClr>
                </a:solidFill>
                <a:latin typeface="Bebas Neue" pitchFamily="34" charset="0"/>
              </a:rPr>
              <a:t>Marketing</a:t>
            </a:r>
            <a:endParaRPr lang="en-US" sz="3800" baseline="30000" dirty="0">
              <a:solidFill>
                <a:schemeClr val="bg1">
                  <a:lumMod val="95000"/>
                </a:schemeClr>
              </a:solidFill>
              <a:latin typeface="Bebas Neue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14" grpId="0" animBg="1"/>
      <p:bldP spid="15" grpId="0" animBg="1"/>
      <p:bldP spid="13" grpId="0"/>
      <p:bldP spid="27" grpId="0" build="p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ight Triangle 25"/>
          <p:cNvSpPr/>
          <p:nvPr/>
        </p:nvSpPr>
        <p:spPr>
          <a:xfrm>
            <a:off x="0" y="2071684"/>
            <a:ext cx="3714744" cy="3071816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Freeform 11"/>
          <p:cNvSpPr/>
          <p:nvPr/>
        </p:nvSpPr>
        <p:spPr>
          <a:xfrm rot="1886295">
            <a:off x="696459" y="659784"/>
            <a:ext cx="2190690" cy="1369756"/>
          </a:xfrm>
          <a:custGeom>
            <a:avLst/>
            <a:gdLst>
              <a:gd name="connsiteX0" fmla="*/ 0 w 2143140"/>
              <a:gd name="connsiteY0" fmla="*/ 0 h 1301467"/>
              <a:gd name="connsiteX1" fmla="*/ 2143140 w 2143140"/>
              <a:gd name="connsiteY1" fmla="*/ 0 h 1301467"/>
              <a:gd name="connsiteX2" fmla="*/ 2143140 w 2143140"/>
              <a:gd name="connsiteY2" fmla="*/ 1301467 h 1301467"/>
              <a:gd name="connsiteX3" fmla="*/ 0 w 2143140"/>
              <a:gd name="connsiteY3" fmla="*/ 1301467 h 1301467"/>
              <a:gd name="connsiteX4" fmla="*/ 0 w 2143140"/>
              <a:gd name="connsiteY4" fmla="*/ 0 h 1301467"/>
              <a:gd name="connsiteX0" fmla="*/ 0 w 2143140"/>
              <a:gd name="connsiteY0" fmla="*/ 0 h 1301467"/>
              <a:gd name="connsiteX1" fmla="*/ 2119076 w 2143140"/>
              <a:gd name="connsiteY1" fmla="*/ 42182 h 1301467"/>
              <a:gd name="connsiteX2" fmla="*/ 2143140 w 2143140"/>
              <a:gd name="connsiteY2" fmla="*/ 1301467 h 1301467"/>
              <a:gd name="connsiteX3" fmla="*/ 0 w 2143140"/>
              <a:gd name="connsiteY3" fmla="*/ 1301467 h 1301467"/>
              <a:gd name="connsiteX4" fmla="*/ 0 w 2143140"/>
              <a:gd name="connsiteY4" fmla="*/ 0 h 1301467"/>
              <a:gd name="connsiteX0" fmla="*/ 0 w 2155963"/>
              <a:gd name="connsiteY0" fmla="*/ 0 h 1301467"/>
              <a:gd name="connsiteX1" fmla="*/ 2155963 w 2155963"/>
              <a:gd name="connsiteY1" fmla="*/ 48960 h 1301467"/>
              <a:gd name="connsiteX2" fmla="*/ 2143140 w 2155963"/>
              <a:gd name="connsiteY2" fmla="*/ 1301467 h 1301467"/>
              <a:gd name="connsiteX3" fmla="*/ 0 w 2155963"/>
              <a:gd name="connsiteY3" fmla="*/ 1301467 h 1301467"/>
              <a:gd name="connsiteX4" fmla="*/ 0 w 2155963"/>
              <a:gd name="connsiteY4" fmla="*/ 0 h 1301467"/>
              <a:gd name="connsiteX0" fmla="*/ 0 w 2154648"/>
              <a:gd name="connsiteY0" fmla="*/ 0 h 1301467"/>
              <a:gd name="connsiteX1" fmla="*/ 2154648 w 2154648"/>
              <a:gd name="connsiteY1" fmla="*/ 1003 h 1301467"/>
              <a:gd name="connsiteX2" fmla="*/ 2143140 w 2154648"/>
              <a:gd name="connsiteY2" fmla="*/ 1301467 h 1301467"/>
              <a:gd name="connsiteX3" fmla="*/ 0 w 2154648"/>
              <a:gd name="connsiteY3" fmla="*/ 1301467 h 1301467"/>
              <a:gd name="connsiteX4" fmla="*/ 0 w 2154648"/>
              <a:gd name="connsiteY4" fmla="*/ 0 h 1301467"/>
              <a:gd name="connsiteX0" fmla="*/ 0 w 2190690"/>
              <a:gd name="connsiteY0" fmla="*/ 0 h 1301467"/>
              <a:gd name="connsiteX1" fmla="*/ 2190690 w 2190690"/>
              <a:gd name="connsiteY1" fmla="*/ 10633 h 1301467"/>
              <a:gd name="connsiteX2" fmla="*/ 2143140 w 2190690"/>
              <a:gd name="connsiteY2" fmla="*/ 1301467 h 1301467"/>
              <a:gd name="connsiteX3" fmla="*/ 0 w 2190690"/>
              <a:gd name="connsiteY3" fmla="*/ 1301467 h 1301467"/>
              <a:gd name="connsiteX4" fmla="*/ 0 w 2190690"/>
              <a:gd name="connsiteY4" fmla="*/ 0 h 130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690" h="1301467">
                <a:moveTo>
                  <a:pt x="0" y="0"/>
                </a:moveTo>
                <a:lnTo>
                  <a:pt x="2190690" y="10633"/>
                </a:lnTo>
                <a:lnTo>
                  <a:pt x="2143140" y="1301467"/>
                </a:lnTo>
                <a:lnTo>
                  <a:pt x="0" y="1301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Right Triangle 12"/>
          <p:cNvSpPr/>
          <p:nvPr/>
        </p:nvSpPr>
        <p:spPr>
          <a:xfrm flipV="1">
            <a:off x="0" y="0"/>
            <a:ext cx="3214678" cy="4214824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Freeform 19"/>
          <p:cNvSpPr/>
          <p:nvPr/>
        </p:nvSpPr>
        <p:spPr>
          <a:xfrm>
            <a:off x="0" y="1357304"/>
            <a:ext cx="3071802" cy="1143008"/>
          </a:xfrm>
          <a:custGeom>
            <a:avLst/>
            <a:gdLst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3071802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500266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358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358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143012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294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1802" h="1071570">
                <a:moveTo>
                  <a:pt x="0" y="0"/>
                </a:moveTo>
                <a:lnTo>
                  <a:pt x="3071802" y="0"/>
                </a:lnTo>
                <a:lnTo>
                  <a:pt x="2357294" y="1071570"/>
                </a:lnTo>
                <a:lnTo>
                  <a:pt x="0" y="107157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TextBox 26"/>
          <p:cNvSpPr txBox="1"/>
          <p:nvPr/>
        </p:nvSpPr>
        <p:spPr>
          <a:xfrm>
            <a:off x="3000364" y="2500312"/>
            <a:ext cx="557216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3072534" y="1500180"/>
            <a:ext cx="55714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/>
              <a:t>Lorem ipsum dolor sit amet, consectetuer adipiscing elit, sed diam nonummy nibh euismod tincidunt ut laoreet dolore magna aliquam erat volutpat. </a:t>
            </a:r>
            <a:endParaRPr lang="en-US" sz="1600" dirty="0"/>
          </a:p>
        </p:txBody>
      </p: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571472" y="71420"/>
            <a:ext cx="1214446" cy="1214446"/>
            <a:chOff x="4816233" y="2336905"/>
            <a:chExt cx="703955" cy="703955"/>
          </a:xfrm>
        </p:grpSpPr>
        <p:sp>
          <p:nvSpPr>
            <p:cNvPr id="17" name="Oval 16"/>
            <p:cNvSpPr/>
            <p:nvPr/>
          </p:nvSpPr>
          <p:spPr>
            <a:xfrm>
              <a:off x="4816233" y="2336905"/>
              <a:ext cx="703955" cy="703955"/>
            </a:xfrm>
            <a:prstGeom prst="ellipse">
              <a:avLst/>
            </a:prstGeom>
            <a:solidFill>
              <a:srgbClr val="F5C24C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97522" y="2532311"/>
              <a:ext cx="293742" cy="300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5" name="TextBox 24"/>
          <p:cNvSpPr txBox="1"/>
          <p:nvPr/>
        </p:nvSpPr>
        <p:spPr bwMode="auto">
          <a:xfrm>
            <a:off x="142844" y="1309866"/>
            <a:ext cx="2428892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>
                    <a:lumMod val="95000"/>
                  </a:schemeClr>
                </a:solidFill>
                <a:latin typeface="Bebas Neue" pitchFamily="34" charset="0"/>
              </a:rPr>
              <a:t>Email</a:t>
            </a:r>
            <a:endParaRPr lang="id-ID" sz="3800" dirty="0" smtClean="0">
              <a:solidFill>
                <a:schemeClr val="bg1">
                  <a:lumMod val="95000"/>
                </a:schemeClr>
              </a:solidFill>
              <a:latin typeface="Bebas Neue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>
                    <a:lumMod val="95000"/>
                  </a:schemeClr>
                </a:solidFill>
                <a:latin typeface="Bebas Neue" pitchFamily="34" charset="0"/>
              </a:rPr>
              <a:t>Marketing</a:t>
            </a:r>
            <a:endParaRPr lang="en-US" sz="3800" baseline="30000" dirty="0">
              <a:solidFill>
                <a:schemeClr val="bg1">
                  <a:lumMod val="95000"/>
                </a:schemeClr>
              </a:solidFill>
              <a:latin typeface="Bebas Neue" pitchFamily="34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2" grpId="0" animBg="1"/>
      <p:bldP spid="13" grpId="0" animBg="1"/>
      <p:bldP spid="20" grpId="0" animBg="1"/>
      <p:bldP spid="27" grpId="0" build="p"/>
      <p:bldP spid="15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ight Triangle 27"/>
          <p:cNvSpPr/>
          <p:nvPr/>
        </p:nvSpPr>
        <p:spPr>
          <a:xfrm>
            <a:off x="0" y="2071684"/>
            <a:ext cx="3714744" cy="3071816"/>
          </a:xfrm>
          <a:prstGeom prst="rt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Freeform 19"/>
          <p:cNvSpPr/>
          <p:nvPr/>
        </p:nvSpPr>
        <p:spPr>
          <a:xfrm rot="1886295">
            <a:off x="696459" y="659784"/>
            <a:ext cx="2190690" cy="1369756"/>
          </a:xfrm>
          <a:custGeom>
            <a:avLst/>
            <a:gdLst>
              <a:gd name="connsiteX0" fmla="*/ 0 w 2143140"/>
              <a:gd name="connsiteY0" fmla="*/ 0 h 1301467"/>
              <a:gd name="connsiteX1" fmla="*/ 2143140 w 2143140"/>
              <a:gd name="connsiteY1" fmla="*/ 0 h 1301467"/>
              <a:gd name="connsiteX2" fmla="*/ 2143140 w 2143140"/>
              <a:gd name="connsiteY2" fmla="*/ 1301467 h 1301467"/>
              <a:gd name="connsiteX3" fmla="*/ 0 w 2143140"/>
              <a:gd name="connsiteY3" fmla="*/ 1301467 h 1301467"/>
              <a:gd name="connsiteX4" fmla="*/ 0 w 2143140"/>
              <a:gd name="connsiteY4" fmla="*/ 0 h 1301467"/>
              <a:gd name="connsiteX0" fmla="*/ 0 w 2143140"/>
              <a:gd name="connsiteY0" fmla="*/ 0 h 1301467"/>
              <a:gd name="connsiteX1" fmla="*/ 2119076 w 2143140"/>
              <a:gd name="connsiteY1" fmla="*/ 42182 h 1301467"/>
              <a:gd name="connsiteX2" fmla="*/ 2143140 w 2143140"/>
              <a:gd name="connsiteY2" fmla="*/ 1301467 h 1301467"/>
              <a:gd name="connsiteX3" fmla="*/ 0 w 2143140"/>
              <a:gd name="connsiteY3" fmla="*/ 1301467 h 1301467"/>
              <a:gd name="connsiteX4" fmla="*/ 0 w 2143140"/>
              <a:gd name="connsiteY4" fmla="*/ 0 h 1301467"/>
              <a:gd name="connsiteX0" fmla="*/ 0 w 2155963"/>
              <a:gd name="connsiteY0" fmla="*/ 0 h 1301467"/>
              <a:gd name="connsiteX1" fmla="*/ 2155963 w 2155963"/>
              <a:gd name="connsiteY1" fmla="*/ 48960 h 1301467"/>
              <a:gd name="connsiteX2" fmla="*/ 2143140 w 2155963"/>
              <a:gd name="connsiteY2" fmla="*/ 1301467 h 1301467"/>
              <a:gd name="connsiteX3" fmla="*/ 0 w 2155963"/>
              <a:gd name="connsiteY3" fmla="*/ 1301467 h 1301467"/>
              <a:gd name="connsiteX4" fmla="*/ 0 w 2155963"/>
              <a:gd name="connsiteY4" fmla="*/ 0 h 1301467"/>
              <a:gd name="connsiteX0" fmla="*/ 0 w 2154648"/>
              <a:gd name="connsiteY0" fmla="*/ 0 h 1301467"/>
              <a:gd name="connsiteX1" fmla="*/ 2154648 w 2154648"/>
              <a:gd name="connsiteY1" fmla="*/ 1003 h 1301467"/>
              <a:gd name="connsiteX2" fmla="*/ 2143140 w 2154648"/>
              <a:gd name="connsiteY2" fmla="*/ 1301467 h 1301467"/>
              <a:gd name="connsiteX3" fmla="*/ 0 w 2154648"/>
              <a:gd name="connsiteY3" fmla="*/ 1301467 h 1301467"/>
              <a:gd name="connsiteX4" fmla="*/ 0 w 2154648"/>
              <a:gd name="connsiteY4" fmla="*/ 0 h 1301467"/>
              <a:gd name="connsiteX0" fmla="*/ 0 w 2190690"/>
              <a:gd name="connsiteY0" fmla="*/ 0 h 1301467"/>
              <a:gd name="connsiteX1" fmla="*/ 2190690 w 2190690"/>
              <a:gd name="connsiteY1" fmla="*/ 10633 h 1301467"/>
              <a:gd name="connsiteX2" fmla="*/ 2143140 w 2190690"/>
              <a:gd name="connsiteY2" fmla="*/ 1301467 h 1301467"/>
              <a:gd name="connsiteX3" fmla="*/ 0 w 2190690"/>
              <a:gd name="connsiteY3" fmla="*/ 1301467 h 1301467"/>
              <a:gd name="connsiteX4" fmla="*/ 0 w 2190690"/>
              <a:gd name="connsiteY4" fmla="*/ 0 h 130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0690" h="1301467">
                <a:moveTo>
                  <a:pt x="0" y="0"/>
                </a:moveTo>
                <a:lnTo>
                  <a:pt x="2190690" y="10633"/>
                </a:lnTo>
                <a:lnTo>
                  <a:pt x="2143140" y="1301467"/>
                </a:lnTo>
                <a:lnTo>
                  <a:pt x="0" y="1301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Right Triangle 20"/>
          <p:cNvSpPr/>
          <p:nvPr/>
        </p:nvSpPr>
        <p:spPr>
          <a:xfrm flipV="1">
            <a:off x="0" y="0"/>
            <a:ext cx="3214678" cy="4214824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Freeform 21"/>
          <p:cNvSpPr/>
          <p:nvPr/>
        </p:nvSpPr>
        <p:spPr>
          <a:xfrm>
            <a:off x="0" y="1357304"/>
            <a:ext cx="3071802" cy="1143008"/>
          </a:xfrm>
          <a:custGeom>
            <a:avLst/>
            <a:gdLst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3071802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500266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358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358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143012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  <a:gd name="connsiteX0" fmla="*/ 0 w 3071802"/>
              <a:gd name="connsiteY0" fmla="*/ 0 h 1071570"/>
              <a:gd name="connsiteX1" fmla="*/ 3071802 w 3071802"/>
              <a:gd name="connsiteY1" fmla="*/ 0 h 1071570"/>
              <a:gd name="connsiteX2" fmla="*/ 2357294 w 3071802"/>
              <a:gd name="connsiteY2" fmla="*/ 1071570 h 1071570"/>
              <a:gd name="connsiteX3" fmla="*/ 0 w 3071802"/>
              <a:gd name="connsiteY3" fmla="*/ 1071570 h 1071570"/>
              <a:gd name="connsiteX4" fmla="*/ 0 w 3071802"/>
              <a:gd name="connsiteY4" fmla="*/ 0 h 1071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71802" h="1071570">
                <a:moveTo>
                  <a:pt x="0" y="0"/>
                </a:moveTo>
                <a:lnTo>
                  <a:pt x="3071802" y="0"/>
                </a:lnTo>
                <a:lnTo>
                  <a:pt x="2357294" y="1071570"/>
                </a:lnTo>
                <a:lnTo>
                  <a:pt x="0" y="107157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TextBox 26"/>
          <p:cNvSpPr txBox="1"/>
          <p:nvPr/>
        </p:nvSpPr>
        <p:spPr>
          <a:xfrm>
            <a:off x="3000364" y="2500312"/>
            <a:ext cx="557216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3107739" y="1455000"/>
            <a:ext cx="5893417" cy="830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/>
              <a:t>Lorem ipsum dolor sit amet, consectetuer adipiscing elit, sed diam nonummy nibh euismod tincidunt ut laoreet dolore magna aliquam erat volutpat. </a:t>
            </a:r>
            <a:endParaRPr lang="en-US" sz="1600" dirty="0"/>
          </a:p>
        </p:txBody>
      </p: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500034" y="71418"/>
            <a:ext cx="1214446" cy="1214448"/>
            <a:chOff x="1475656" y="4741269"/>
            <a:chExt cx="703955" cy="703955"/>
          </a:xfrm>
        </p:grpSpPr>
        <p:sp>
          <p:nvSpPr>
            <p:cNvPr id="17" name="Oval 16"/>
            <p:cNvSpPr/>
            <p:nvPr/>
          </p:nvSpPr>
          <p:spPr>
            <a:xfrm>
              <a:off x="1475656" y="4741269"/>
              <a:ext cx="703955" cy="703955"/>
            </a:xfrm>
            <a:prstGeom prst="ellipse">
              <a:avLst/>
            </a:prstGeom>
            <a:solidFill>
              <a:srgbClr val="D1493B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88155" y="4946375"/>
              <a:ext cx="293742" cy="293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3" name="TextBox 12"/>
          <p:cNvSpPr txBox="1"/>
          <p:nvPr/>
        </p:nvSpPr>
        <p:spPr bwMode="auto">
          <a:xfrm>
            <a:off x="-32" y="1608890"/>
            <a:ext cx="2143536" cy="67710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>
                    <a:lumMod val="95000"/>
                  </a:schemeClr>
                </a:solidFill>
                <a:latin typeface="Bebas Neue" pitchFamily="34" charset="0"/>
              </a:rPr>
              <a:t>E-commerce</a:t>
            </a:r>
            <a:endParaRPr lang="en-US" sz="3800" baseline="30000" dirty="0">
              <a:solidFill>
                <a:schemeClr val="bg1">
                  <a:lumMod val="95000"/>
                </a:schemeClr>
              </a:solidFill>
              <a:latin typeface="Bebas Neue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1" grpId="0" animBg="1"/>
      <p:bldP spid="22" grpId="0" animBg="1"/>
      <p:bldP spid="27" grpId="0" build="p"/>
      <p:bldP spid="15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6357950" y="3183919"/>
            <a:ext cx="1714512" cy="57150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643306" y="3183919"/>
            <a:ext cx="1714512" cy="57150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6" name="Group 55"/>
          <p:cNvGrpSpPr>
            <a:grpSpLocks/>
          </p:cNvGrpSpPr>
          <p:nvPr/>
        </p:nvGrpSpPr>
        <p:grpSpPr bwMode="auto">
          <a:xfrm>
            <a:off x="3643306" y="3183919"/>
            <a:ext cx="1714512" cy="530839"/>
            <a:chOff x="1177635" y="4659133"/>
            <a:chExt cx="1666173" cy="708836"/>
          </a:xfrm>
        </p:grpSpPr>
        <p:sp>
          <p:nvSpPr>
            <p:cNvPr id="57" name="TextBox 56"/>
            <p:cNvSpPr txBox="1"/>
            <p:nvPr/>
          </p:nvSpPr>
          <p:spPr>
            <a:xfrm>
              <a:off x="1177635" y="4659133"/>
              <a:ext cx="1666173" cy="4109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bg2"/>
                  </a:solidFill>
                  <a:latin typeface="Century Gothic" pitchFamily="34" charset="0"/>
                </a:rPr>
                <a:t>MULYO AYEM</a:t>
              </a:r>
              <a:endParaRPr lang="en-US" sz="1400" b="1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177635" y="4956991"/>
              <a:ext cx="1666173" cy="4109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solidFill>
                    <a:schemeClr val="bg2"/>
                  </a:solidFill>
                  <a:latin typeface="+mj-lt"/>
                  <a:cs typeface="+mn-cs"/>
                </a:rPr>
                <a:t>Marketing</a:t>
              </a:r>
              <a:endParaRPr lang="en-US" sz="1400" i="1" dirty="0">
                <a:solidFill>
                  <a:schemeClr val="bg2"/>
                </a:solidFill>
                <a:latin typeface="+mj-lt"/>
                <a:cs typeface="+mn-cs"/>
              </a:endParaRPr>
            </a:p>
          </p:txBody>
        </p:sp>
      </p:grpSp>
      <p:grpSp>
        <p:nvGrpSpPr>
          <p:cNvPr id="63" name="Group 62"/>
          <p:cNvGrpSpPr>
            <a:grpSpLocks/>
          </p:cNvGrpSpPr>
          <p:nvPr/>
        </p:nvGrpSpPr>
        <p:grpSpPr bwMode="auto">
          <a:xfrm>
            <a:off x="6429388" y="3224584"/>
            <a:ext cx="1571636" cy="530839"/>
            <a:chOff x="1177635" y="4659133"/>
            <a:chExt cx="1666173" cy="708836"/>
          </a:xfrm>
        </p:grpSpPr>
        <p:sp>
          <p:nvSpPr>
            <p:cNvPr id="64" name="TextBox 63"/>
            <p:cNvSpPr txBox="1"/>
            <p:nvPr/>
          </p:nvSpPr>
          <p:spPr>
            <a:xfrm>
              <a:off x="1177635" y="4659133"/>
              <a:ext cx="1666173" cy="4109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bg2"/>
                  </a:solidFill>
                  <a:latin typeface="Century Gothic" pitchFamily="34" charset="0"/>
                </a:rPr>
                <a:t>SUGIH SLAMET</a:t>
              </a:r>
              <a:endParaRPr lang="en-US" sz="1400" b="1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177635" y="4956991"/>
              <a:ext cx="1666173" cy="4109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solidFill>
                    <a:schemeClr val="bg2"/>
                  </a:solidFill>
                  <a:latin typeface="+mj-lt"/>
                </a:rPr>
                <a:t>Creative</a:t>
              </a:r>
              <a:endParaRPr lang="en-US" sz="1400" i="1" dirty="0">
                <a:solidFill>
                  <a:schemeClr val="bg2"/>
                </a:solidFill>
                <a:latin typeface="+mj-lt"/>
                <a:cs typeface="+mn-cs"/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1000100" y="3183919"/>
            <a:ext cx="1714512" cy="57150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000100" y="3255357"/>
            <a:ext cx="1643074" cy="530839"/>
            <a:chOff x="1177635" y="4659133"/>
            <a:chExt cx="1666173" cy="708836"/>
          </a:xfrm>
        </p:grpSpPr>
        <p:sp>
          <p:nvSpPr>
            <p:cNvPr id="11" name="TextBox 10"/>
            <p:cNvSpPr txBox="1"/>
            <p:nvPr/>
          </p:nvSpPr>
          <p:spPr>
            <a:xfrm>
              <a:off x="1177635" y="4659133"/>
              <a:ext cx="1666173" cy="4109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bg2"/>
                  </a:solidFill>
                  <a:latin typeface="Century Gothic" pitchFamily="34" charset="0"/>
                </a:rPr>
                <a:t>MAGHFUR AMIN</a:t>
              </a:r>
              <a:endParaRPr lang="en-US" sz="1400" b="1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77635" y="4956991"/>
              <a:ext cx="1666173" cy="4109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>
                  <a:solidFill>
                    <a:schemeClr val="bg2"/>
                  </a:solidFill>
                  <a:latin typeface="+mj-lt"/>
                  <a:cs typeface="+mn-cs"/>
                </a:rPr>
                <a:t>Senior </a:t>
              </a:r>
              <a:r>
                <a:rPr lang="en-US" sz="1400" i="1" dirty="0" smtClean="0">
                  <a:solidFill>
                    <a:schemeClr val="bg2"/>
                  </a:solidFill>
                  <a:latin typeface="+mj-lt"/>
                  <a:cs typeface="+mn-cs"/>
                </a:rPr>
                <a:t>Designer</a:t>
              </a:r>
              <a:endParaRPr lang="en-US" sz="1400" i="1" dirty="0">
                <a:solidFill>
                  <a:schemeClr val="bg2"/>
                </a:solidFill>
                <a:latin typeface="+mj-lt"/>
                <a:cs typeface="+mn-cs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85786" y="3903659"/>
            <a:ext cx="200026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>
                    <a:lumMod val="50000"/>
                  </a:schemeClr>
                </a:solidFill>
              </a:rPr>
              <a:t>Lorem ipsum dolor sit amet, consectetuer adipiscing elit, sed diam nonummy </a:t>
            </a:r>
            <a:r>
              <a:rPr lang="id-ID" sz="1400" dirty="0" smtClean="0">
                <a:solidFill>
                  <a:schemeClr val="bg1">
                    <a:lumMod val="50000"/>
                  </a:schemeClr>
                </a:solidFill>
              </a:rPr>
              <a:t>nibh euismod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28662" y="214296"/>
            <a:ext cx="25825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Bebas Neue" pitchFamily="34" charset="0"/>
              </a:rPr>
              <a:t>Creative</a:t>
            </a:r>
            <a:r>
              <a:rPr lang="en-US" sz="4000" dirty="0" smtClean="0">
                <a:latin typeface="Bebas Neue" pitchFamily="34" charset="0"/>
              </a:rPr>
              <a:t> Team</a:t>
            </a:r>
            <a:endParaRPr lang="id-ID" sz="4000" dirty="0">
              <a:latin typeface="Bebas Neue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428992" y="3929072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>
                    <a:lumMod val="50000"/>
                  </a:schemeClr>
                </a:solidFill>
              </a:rPr>
              <a:t>Lorem ipsum dolor sit amet, consectetuer adipiscing elit, sed diam nonummy nibh euismod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Signika Negative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286512" y="3935417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>
                    <a:lumMod val="50000"/>
                  </a:schemeClr>
                </a:solidFill>
              </a:rPr>
              <a:t>Lorem ipsum dolor sit amet, consectetuer adipiscing elit, sed diam nonummy nibh euismod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Signika Negative" pitchFamily="2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000100" y="1500181"/>
            <a:ext cx="1714512" cy="17037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Rectangle 27"/>
          <p:cNvSpPr/>
          <p:nvPr/>
        </p:nvSpPr>
        <p:spPr bwMode="auto">
          <a:xfrm>
            <a:off x="6357950" y="1500181"/>
            <a:ext cx="1714512" cy="17037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 bwMode="auto">
          <a:xfrm>
            <a:off x="3643306" y="1520836"/>
            <a:ext cx="1698512" cy="16630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928662" y="857238"/>
            <a:ext cx="8215338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0" grpId="0" animBg="1"/>
      <p:bldP spid="13" grpId="0"/>
      <p:bldP spid="47" grpId="0"/>
      <p:bldP spid="59" grpId="0"/>
      <p:bldP spid="66" grpId="0"/>
      <p:bldP spid="27" grpId="0" animBg="1"/>
      <p:bldP spid="28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3214692"/>
          </a:xfrm>
          <a:prstGeom prst="rect">
            <a:avLst/>
          </a:prstGeom>
          <a:solidFill>
            <a:srgbClr val="C00000">
              <a:alpha val="6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/>
          <p:cNvSpPr/>
          <p:nvPr/>
        </p:nvSpPr>
        <p:spPr>
          <a:xfrm>
            <a:off x="196811" y="3214692"/>
            <a:ext cx="2786082" cy="78581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Rectangle 1"/>
          <p:cNvSpPr/>
          <p:nvPr/>
        </p:nvSpPr>
        <p:spPr>
          <a:xfrm>
            <a:off x="196811" y="357172"/>
            <a:ext cx="2803553" cy="2803553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143240" y="500048"/>
            <a:ext cx="5500726" cy="271464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tx1"/>
                </a:solidFill>
              </a:rPr>
              <a:t>Lorem ipsum dolor sit amet, consectetuer adipiscing elit, sed diam nonummy nibh euismod tincidunt ut</a:t>
            </a:r>
            <a:r>
              <a:rPr lang="en-US" sz="1300" dirty="0" smtClean="0">
                <a:solidFill>
                  <a:schemeClr val="tx1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300" dirty="0" smtClean="0">
                <a:solidFill>
                  <a:schemeClr val="tx1"/>
                </a:solidFill>
              </a:rPr>
              <a:t>L</a:t>
            </a:r>
            <a:r>
              <a:rPr lang="id-ID" sz="1300" dirty="0" smtClean="0">
                <a:solidFill>
                  <a:schemeClr val="tx1"/>
                </a:solidFill>
              </a:rPr>
              <a:t>aoreet dolore magna aliquam erat volutpat</a:t>
            </a:r>
            <a:r>
              <a:rPr lang="en-US" sz="1300" dirty="0" smtClean="0">
                <a:solidFill>
                  <a:schemeClr val="tx1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300" dirty="0" smtClean="0">
              <a:solidFill>
                <a:schemeClr val="tx1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tx1"/>
                </a:solidFill>
              </a:rPr>
              <a:t>Lorem ipsum dolor sit amet, consectetuer adipiscing elit, sed diam nonummy nibh euismod tincidunt ut laoreet dolore magna aliquam erat volutpat</a:t>
            </a:r>
            <a:r>
              <a:rPr lang="en-US" sz="1300" dirty="0" smtClean="0">
                <a:solidFill>
                  <a:schemeClr val="tx1"/>
                </a:solidFill>
              </a:rPr>
              <a:t>. 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300" dirty="0" smtClean="0">
              <a:solidFill>
                <a:schemeClr val="tx1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tx1"/>
                </a:solidFill>
              </a:rPr>
              <a:t>Lorem ipsum dolor sit amet, consectetuer adipiscing elit, sed diam nonummy nibh euismod tincidunt ut laoreet dolore magna aliquam erat volutpat</a:t>
            </a:r>
            <a:endParaRPr lang="en-US" sz="1300" dirty="0">
              <a:solidFill>
                <a:schemeClr val="tx1"/>
              </a:solidFill>
              <a:latin typeface="+mj-lt"/>
              <a:cs typeface="Oswald Light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196811" y="3214692"/>
            <a:ext cx="2786082" cy="7191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bg2"/>
                </a:solidFill>
                <a:latin typeface="Century Gothic" pitchFamily="34" charset="0"/>
                <a:cs typeface="Oswald Light"/>
              </a:rPr>
              <a:t>MAGHFUR </a:t>
            </a:r>
            <a:r>
              <a:rPr lang="en-US" sz="2400" b="1" dirty="0" smtClean="0">
                <a:solidFill>
                  <a:schemeClr val="bg2"/>
                </a:solidFill>
                <a:latin typeface="Century Gothic" pitchFamily="34" charset="0"/>
                <a:cs typeface="Oswald Light"/>
              </a:rPr>
              <a:t>AMIN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800" i="1" dirty="0" smtClean="0">
                <a:solidFill>
                  <a:schemeClr val="bg2"/>
                </a:solidFill>
                <a:latin typeface="+mj-lt"/>
                <a:cs typeface="Oswald Light"/>
              </a:rPr>
              <a:t>- Senior Designer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286116" y="3230927"/>
            <a:ext cx="4000528" cy="176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Experience 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endParaRPr lang="en-US" sz="13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to popular belief, </a:t>
            </a:r>
            <a:r>
              <a:rPr lang="en-US" sz="13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3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simply random text. </a:t>
            </a: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Contrary </a:t>
            </a: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popular </a:t>
            </a: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belief </a:t>
            </a: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 simply random text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</a:t>
            </a:r>
            <a:r>
              <a:rPr lang="en-US" sz="1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to popular </a:t>
            </a:r>
            <a:r>
              <a:rPr lang="en-US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belief</a:t>
            </a:r>
            <a:endParaRPr lang="en-US" sz="13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</a:t>
            </a: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text</a:t>
            </a:r>
            <a:endParaRPr lang="en-US" sz="13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2" grpId="0" animBg="1"/>
      <p:bldP spid="11" grpId="0"/>
      <p:bldP spid="12" grpId="0"/>
      <p:bldP spid="3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32" y="214296"/>
            <a:ext cx="9144000" cy="1143008"/>
            <a:chOff x="0" y="214296"/>
            <a:chExt cx="9144000" cy="1143008"/>
          </a:xfrm>
        </p:grpSpPr>
        <p:grpSp>
          <p:nvGrpSpPr>
            <p:cNvPr id="9" name="Group 8"/>
            <p:cNvGrpSpPr/>
            <p:nvPr/>
          </p:nvGrpSpPr>
          <p:grpSpPr>
            <a:xfrm>
              <a:off x="6072166" y="214296"/>
              <a:ext cx="3071834" cy="1143008"/>
              <a:chOff x="6072166" y="214296"/>
              <a:chExt cx="3071834" cy="1143008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6072166" y="500048"/>
                <a:ext cx="3071834" cy="857256"/>
              </a:xfrm>
              <a:prstGeom prst="rect">
                <a:avLst/>
              </a:prstGeom>
              <a:solidFill>
                <a:srgbClr val="92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" name="Freeform 5"/>
              <p:cNvSpPr/>
              <p:nvPr/>
            </p:nvSpPr>
            <p:spPr>
              <a:xfrm flipH="1">
                <a:off x="6072166" y="214296"/>
                <a:ext cx="571504" cy="1142990"/>
              </a:xfrm>
              <a:custGeom>
                <a:avLst/>
                <a:gdLst>
                  <a:gd name="connsiteX0" fmla="*/ 0 w 571504"/>
                  <a:gd name="connsiteY0" fmla="*/ 0 h 857256"/>
                  <a:gd name="connsiteX1" fmla="*/ 571504 w 571504"/>
                  <a:gd name="connsiteY1" fmla="*/ 0 h 857256"/>
                  <a:gd name="connsiteX2" fmla="*/ 571504 w 571504"/>
                  <a:gd name="connsiteY2" fmla="*/ 857256 h 857256"/>
                  <a:gd name="connsiteX3" fmla="*/ 0 w 571504"/>
                  <a:gd name="connsiteY3" fmla="*/ 857256 h 857256"/>
                  <a:gd name="connsiteX4" fmla="*/ 0 w 571504"/>
                  <a:gd name="connsiteY4" fmla="*/ 0 h 857256"/>
                  <a:gd name="connsiteX0" fmla="*/ 0 w 571504"/>
                  <a:gd name="connsiteY0" fmla="*/ 0 h 1142990"/>
                  <a:gd name="connsiteX1" fmla="*/ 571504 w 571504"/>
                  <a:gd name="connsiteY1" fmla="*/ 0 h 1142990"/>
                  <a:gd name="connsiteX2" fmla="*/ 571504 w 571504"/>
                  <a:gd name="connsiteY2" fmla="*/ 1142990 h 1142990"/>
                  <a:gd name="connsiteX3" fmla="*/ 0 w 571504"/>
                  <a:gd name="connsiteY3" fmla="*/ 857256 h 1142990"/>
                  <a:gd name="connsiteX4" fmla="*/ 0 w 571504"/>
                  <a:gd name="connsiteY4" fmla="*/ 0 h 1142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4" h="1142990">
                    <a:moveTo>
                      <a:pt x="0" y="0"/>
                    </a:moveTo>
                    <a:lnTo>
                      <a:pt x="571504" y="0"/>
                    </a:lnTo>
                    <a:lnTo>
                      <a:pt x="571504" y="1142990"/>
                    </a:lnTo>
                    <a:lnTo>
                      <a:pt x="0" y="8572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0" y="214296"/>
              <a:ext cx="2928894" cy="1143008"/>
              <a:chOff x="0" y="214296"/>
              <a:chExt cx="2928894" cy="1143008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0" y="500048"/>
                <a:ext cx="2928894" cy="857256"/>
              </a:xfrm>
              <a:prstGeom prst="rect">
                <a:avLst/>
              </a:prstGeom>
              <a:solidFill>
                <a:srgbClr val="92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" name="Freeform 4"/>
              <p:cNvSpPr/>
              <p:nvPr/>
            </p:nvSpPr>
            <p:spPr>
              <a:xfrm>
                <a:off x="2357390" y="214296"/>
                <a:ext cx="571504" cy="1142990"/>
              </a:xfrm>
              <a:custGeom>
                <a:avLst/>
                <a:gdLst>
                  <a:gd name="connsiteX0" fmla="*/ 0 w 571504"/>
                  <a:gd name="connsiteY0" fmla="*/ 0 h 857256"/>
                  <a:gd name="connsiteX1" fmla="*/ 571504 w 571504"/>
                  <a:gd name="connsiteY1" fmla="*/ 0 h 857256"/>
                  <a:gd name="connsiteX2" fmla="*/ 571504 w 571504"/>
                  <a:gd name="connsiteY2" fmla="*/ 857256 h 857256"/>
                  <a:gd name="connsiteX3" fmla="*/ 0 w 571504"/>
                  <a:gd name="connsiteY3" fmla="*/ 857256 h 857256"/>
                  <a:gd name="connsiteX4" fmla="*/ 0 w 571504"/>
                  <a:gd name="connsiteY4" fmla="*/ 0 h 857256"/>
                  <a:gd name="connsiteX0" fmla="*/ 0 w 571504"/>
                  <a:gd name="connsiteY0" fmla="*/ 0 h 1142990"/>
                  <a:gd name="connsiteX1" fmla="*/ 571504 w 571504"/>
                  <a:gd name="connsiteY1" fmla="*/ 0 h 1142990"/>
                  <a:gd name="connsiteX2" fmla="*/ 571504 w 571504"/>
                  <a:gd name="connsiteY2" fmla="*/ 1142990 h 1142990"/>
                  <a:gd name="connsiteX3" fmla="*/ 0 w 571504"/>
                  <a:gd name="connsiteY3" fmla="*/ 857256 h 1142990"/>
                  <a:gd name="connsiteX4" fmla="*/ 0 w 571504"/>
                  <a:gd name="connsiteY4" fmla="*/ 0 h 1142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4" h="1142990">
                    <a:moveTo>
                      <a:pt x="0" y="0"/>
                    </a:moveTo>
                    <a:lnTo>
                      <a:pt x="571504" y="0"/>
                    </a:lnTo>
                    <a:lnTo>
                      <a:pt x="571504" y="1142990"/>
                    </a:lnTo>
                    <a:lnTo>
                      <a:pt x="0" y="8572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2357422" y="214296"/>
              <a:ext cx="4286280" cy="85725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28596" y="2322986"/>
            <a:ext cx="8143932" cy="2677656"/>
          </a:xfrm>
          <a:prstGeom prst="rect">
            <a:avLst/>
          </a:prstGeom>
          <a:noFill/>
        </p:spPr>
        <p:txBody>
          <a:bodyPr wrap="square" numCol="2" spcCol="540000" rtlCol="0">
            <a:spAutoFit/>
          </a:bodyPr>
          <a:lstStyle/>
          <a:p>
            <a:pPr lvl="0" algn="just">
              <a:defRPr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quam.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quam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lvl="0" algn="just">
              <a:defRPr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Nunc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id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dui.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non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mauris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Nunc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cursus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libero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velit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Etiam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leo. </a:t>
            </a:r>
            <a:endParaRPr lang="es-E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vulputate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dui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blandit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ante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semper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eu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commodo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felis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tincidunt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es-E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Nulla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elit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ipsum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suscipit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Aenean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libero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odio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vehicula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accumsan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lvl="0">
              <a:defRPr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 algn="just">
              <a:defRPr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Malesuada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convallis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Donec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sapien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quis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scelerisque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interdum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Suspendisse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magna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justo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 algn="just">
              <a:defRPr/>
            </a:pP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 algn="just">
              <a:defRPr/>
            </a:pP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Nullam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orci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tellus.Nunc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sed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tellus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quam.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Duis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quam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augue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malesuada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tempor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nunc.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Nulla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facilisi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s-E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Etiam</a:t>
            </a:r>
            <a:r>
              <a:rPr lang="es-E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eget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1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faucibus</a:t>
            </a: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leo</a:t>
            </a:r>
            <a:endParaRPr lang="id-ID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28596" y="1568229"/>
            <a:ext cx="82153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rPr>
              <a:t>Contrary to popular belief, Lorem Ipsum is not simply random text. It has roots in a piece of classical Latin literature from 45 BC.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357422" y="285734"/>
            <a:ext cx="4286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Bebas Neue" pitchFamily="34" charset="0"/>
              </a:rPr>
              <a:t>2 Column </a:t>
            </a:r>
            <a:r>
              <a:rPr lang="en-US" sz="4800" dirty="0" smtClean="0">
                <a:solidFill>
                  <a:srgbClr val="FFC000"/>
                </a:solidFill>
                <a:latin typeface="Bebas Neue" pitchFamily="34" charset="0"/>
              </a:rPr>
              <a:t>Content</a:t>
            </a:r>
            <a:endParaRPr lang="id-ID" sz="4800" dirty="0">
              <a:latin typeface="Bebas Neu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1302</TotalTime>
  <Words>1126</Words>
  <Application>Microsoft Office PowerPoint</Application>
  <PresentationFormat>On-screen Show (16:9)</PresentationFormat>
  <Paragraphs>142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Welcome To My Presentation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Presentation</dc:title>
  <dc:creator>Maghfur Amin</dc:creator>
  <cp:lastModifiedBy>ASUS</cp:lastModifiedBy>
  <cp:revision>135</cp:revision>
  <dcterms:created xsi:type="dcterms:W3CDTF">2014-03-18T00:47:42Z</dcterms:created>
  <dcterms:modified xsi:type="dcterms:W3CDTF">2014-04-10T10:17:55Z</dcterms:modified>
</cp:coreProperties>
</file>