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0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5" r:id="rId15"/>
    <p:sldId id="271" r:id="rId16"/>
    <p:sldId id="272" r:id="rId17"/>
    <p:sldId id="273" r:id="rId18"/>
    <p:sldId id="274" r:id="rId19"/>
  </p:sldIdLst>
  <p:sldSz cx="9144000" cy="5143500" type="screen16x9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08102"/>
    <a:srgbClr val="D03838"/>
    <a:srgbClr val="B82E2E"/>
    <a:srgbClr val="E39A07"/>
    <a:srgbClr val="FD9203"/>
    <a:srgbClr val="F5770F"/>
    <a:srgbClr val="EC700A"/>
    <a:srgbClr val="92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6140" autoAdjust="0"/>
    <p:restoredTop sz="94660"/>
  </p:normalViewPr>
  <p:slideViewPr>
    <p:cSldViewPr>
      <p:cViewPr>
        <p:scale>
          <a:sx n="62" d="100"/>
          <a:sy n="62" d="100"/>
        </p:scale>
        <p:origin x="-702" y="-55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904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d-ID"/>
  <c:chart>
    <c:title>
      <c:layout/>
    </c:title>
    <c:plotArea>
      <c:layout/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WEB</c:v>
                </c:pt>
              </c:strCache>
            </c:strRef>
          </c:tx>
          <c:dLbls>
            <c:showVal val="1"/>
          </c:dLbls>
          <c:cat>
            <c:numRef>
              <c:f>Sheet1!$A$2:$A$5</c:f>
              <c:numCache>
                <c:formatCode>General</c:formatCode>
                <c:ptCount val="4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SEO</c:v>
                </c:pt>
              </c:strCache>
            </c:strRef>
          </c:tx>
          <c:dLbls>
            <c:showVal val="1"/>
          </c:dLbls>
          <c:cat>
            <c:numRef>
              <c:f>Sheet1!$A$2:$A$5</c:f>
              <c:numCache>
                <c:formatCode>General</c:formatCode>
                <c:ptCount val="4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GRAPHICH</c:v>
                </c:pt>
              </c:strCache>
            </c:strRef>
          </c:tx>
          <c:dLbls>
            <c:showVal val="1"/>
          </c:dLbls>
          <c:cat>
            <c:numRef>
              <c:f>Sheet1!$A$2:$A$5</c:f>
              <c:numCache>
                <c:formatCode>General</c:formatCode>
                <c:ptCount val="4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Val val="1"/>
        </c:dLbls>
        <c:overlap val="-25"/>
        <c:axId val="70195456"/>
        <c:axId val="70201344"/>
      </c:barChart>
      <c:catAx>
        <c:axId val="70195456"/>
        <c:scaling>
          <c:orientation val="minMax"/>
        </c:scaling>
        <c:axPos val="l"/>
        <c:numFmt formatCode="General" sourceLinked="1"/>
        <c:majorTickMark val="none"/>
        <c:tickLblPos val="nextTo"/>
        <c:crossAx val="70201344"/>
        <c:crosses val="autoZero"/>
        <c:auto val="1"/>
        <c:lblAlgn val="ctr"/>
        <c:lblOffset val="100"/>
      </c:catAx>
      <c:valAx>
        <c:axId val="70201344"/>
        <c:scaling>
          <c:orientation val="minMax"/>
        </c:scaling>
        <c:delete val="1"/>
        <c:axPos val="b"/>
        <c:numFmt formatCode="General" sourceLinked="1"/>
        <c:majorTickMark val="none"/>
        <c:tickLblPos val="nextTo"/>
        <c:crossAx val="70195456"/>
        <c:crosses val="autoZero"/>
        <c:crossBetween val="between"/>
      </c:valAx>
    </c:plotArea>
    <c:legend>
      <c:legendPos val="t"/>
      <c:layout/>
    </c:legend>
    <c:plotVisOnly val="1"/>
  </c:chart>
  <c:txPr>
    <a:bodyPr/>
    <a:lstStyle/>
    <a:p>
      <a:pPr>
        <a:defRPr sz="1800"/>
      </a:pPr>
      <a:endParaRPr lang="id-ID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d-ID"/>
  <c:chart>
    <c:plotArea>
      <c:layout/>
      <c:area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</c:spP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1"/>
            </a:solidFill>
          </c:spP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6"/>
            </a:solidFill>
            <a:scene3d>
              <a:camera prst="orthographicFront"/>
              <a:lightRig rig="threePt" dir="t"/>
            </a:scene3d>
          </c:spP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0</c:v>
                </c:pt>
              </c:numCache>
            </c:numRef>
          </c:val>
        </c:ser>
        <c:axId val="93628672"/>
        <c:axId val="93630464"/>
      </c:areaChart>
      <c:catAx>
        <c:axId val="93628672"/>
        <c:scaling>
          <c:orientation val="minMax"/>
        </c:scaling>
        <c:axPos val="b"/>
        <c:tickLblPos val="nextTo"/>
        <c:txPr>
          <a:bodyPr/>
          <a:lstStyle/>
          <a:p>
            <a:pPr>
              <a:defRPr lang="en-US" sz="1050">
                <a:solidFill>
                  <a:schemeClr val="tx1">
                    <a:lumMod val="85000"/>
                    <a:lumOff val="15000"/>
                  </a:schemeClr>
                </a:solidFill>
              </a:defRPr>
            </a:pPr>
            <a:endParaRPr lang="id-ID"/>
          </a:p>
        </c:txPr>
        <c:crossAx val="93630464"/>
        <c:crosses val="autoZero"/>
        <c:auto val="1"/>
        <c:lblAlgn val="ctr"/>
        <c:lblOffset val="100"/>
      </c:catAx>
      <c:valAx>
        <c:axId val="93630464"/>
        <c:scaling>
          <c:orientation val="minMax"/>
          <c:max val="5"/>
        </c:scaling>
        <c:axPos val="l"/>
        <c:majorGridlines>
          <c:spPr>
            <a:ln>
              <a:solidFill>
                <a:schemeClr val="bg1">
                  <a:lumMod val="75000"/>
                  <a:alpha val="30000"/>
                </a:schemeClr>
              </a:solidFill>
              <a:prstDash val="lgDash"/>
            </a:ln>
          </c:spPr>
        </c:majorGridlines>
        <c:numFmt formatCode="General" sourceLinked="1"/>
        <c:tickLblPos val="nextTo"/>
        <c:txPr>
          <a:bodyPr/>
          <a:lstStyle/>
          <a:p>
            <a:pPr>
              <a:defRPr lang="en-US" sz="1000">
                <a:solidFill>
                  <a:schemeClr val="tx1">
                    <a:lumMod val="85000"/>
                    <a:lumOff val="15000"/>
                  </a:schemeClr>
                </a:solidFill>
              </a:defRPr>
            </a:pPr>
            <a:endParaRPr lang="id-ID"/>
          </a:p>
        </c:txPr>
        <c:crossAx val="93628672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86804715378209762"/>
          <c:y val="0.13387007369578433"/>
          <c:w val="8.9883106769991922E-2"/>
          <c:h val="0.29196943124301461"/>
        </c:manualLayout>
      </c:layout>
      <c:txPr>
        <a:bodyPr/>
        <a:lstStyle/>
        <a:p>
          <a:pPr>
            <a:defRPr lang="en-US" sz="1000">
              <a:solidFill>
                <a:schemeClr val="tx1">
                  <a:lumMod val="85000"/>
                  <a:lumOff val="15000"/>
                </a:schemeClr>
              </a:solidFill>
            </a:defRPr>
          </a:pPr>
          <a:endParaRPr lang="id-ID"/>
        </a:p>
      </c:txPr>
    </c:legend>
    <c:plotVisOnly val="1"/>
    <c:dispBlanksAs val="zero"/>
  </c:chart>
  <c:txPr>
    <a:bodyPr/>
    <a:lstStyle/>
    <a:p>
      <a:pPr>
        <a:defRPr sz="800">
          <a:solidFill>
            <a:schemeClr val="bg1">
              <a:lumMod val="65000"/>
            </a:schemeClr>
          </a:solidFill>
        </a:defRPr>
      </a:pPr>
      <a:endParaRPr lang="id-ID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0C84A9-1D3B-4A4E-ABA9-E28FE9B03332}" type="datetimeFigureOut">
              <a:rPr lang="id-ID" smtClean="0"/>
              <a:pPr/>
              <a:t>25/04/2014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2A81D0-3A38-4187-A3AF-19B7AE3D1C59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25/04/2014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25/04/2014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25/04/2014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Wellc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28400"/>
            <a:ext cx="7772400" cy="1220847"/>
          </a:xfrm>
        </p:spPr>
        <p:txBody>
          <a:bodyPr>
            <a:spAutoFit/>
          </a:bodyPr>
          <a:lstStyle>
            <a:lvl1pPr algn="ctr">
              <a:lnSpc>
                <a:spcPts val="4400"/>
              </a:lnSpc>
              <a:defRPr sz="5400" spc="-150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76000"/>
            <a:ext cx="6400800" cy="226472"/>
          </a:xfrm>
        </p:spPr>
        <p:txBody>
          <a:bodyPr>
            <a:spAutoFit/>
          </a:bodyPr>
          <a:lstStyle>
            <a:lvl1pPr marL="0" indent="0" algn="ctr">
              <a:lnSpc>
                <a:spcPts val="1000"/>
              </a:lnSpc>
              <a:buNone/>
              <a:defRPr sz="1120" b="0" spc="-20" baseline="0">
                <a:solidFill>
                  <a:srgbClr val="4B4B4B"/>
                </a:solidFill>
                <a:latin typeface="Calibri" pitchFamily="34" charset="0"/>
                <a:cs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799867" y="1044000"/>
            <a:ext cx="5544269" cy="284693"/>
          </a:xfrm>
        </p:spPr>
        <p:txBody>
          <a:bodyPr>
            <a:spAutoFit/>
          </a:bodyPr>
          <a:lstStyle>
            <a:lvl1pPr algn="ctr">
              <a:lnSpc>
                <a:spcPts val="1500"/>
              </a:lnSpc>
              <a:defRPr sz="1600" spc="-50" baseline="0">
                <a:latin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46400" y="4737600"/>
            <a:ext cx="4176464" cy="233397"/>
          </a:xfrm>
        </p:spPr>
        <p:txBody>
          <a:bodyPr wrap="square">
            <a:spAutoFit/>
          </a:bodyPr>
          <a:lstStyle>
            <a:lvl1pPr>
              <a:lnSpc>
                <a:spcPts val="1100"/>
              </a:lnSpc>
              <a:defRPr sz="1300" kern="1200" spc="-40" baseline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457200" y="4849200"/>
            <a:ext cx="4103688" cy="182101"/>
          </a:xfrm>
        </p:spPr>
        <p:txBody>
          <a:bodyPr>
            <a:spAutoFit/>
          </a:bodyPr>
          <a:lstStyle>
            <a:lvl1pPr>
              <a:lnSpc>
                <a:spcPts val="700"/>
              </a:lnSpc>
              <a:defRPr sz="600" b="1" cap="none" spc="-10" baseline="0">
                <a:solidFill>
                  <a:srgbClr val="646464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5357056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25/04/2014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25/04/2014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25/04/2014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25/04/2014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25/04/2014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25/04/2014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25/04/2014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25/04/2014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35ED45-512F-4256-837E-0A0D8C31DD3B}" type="datetimeFigureOut">
              <a:rPr lang="id-ID" smtClean="0"/>
              <a:pPr/>
              <a:t>25/04/2014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3714758"/>
            <a:ext cx="7772400" cy="669414"/>
          </a:xfrm>
        </p:spPr>
        <p:txBody>
          <a:bodyPr/>
          <a:lstStyle/>
          <a:p>
            <a:r>
              <a:rPr lang="es-ES" sz="4000" spc="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Bebas Neue" pitchFamily="34" charset="0"/>
              </a:rPr>
              <a:t>Welcome</a:t>
            </a:r>
            <a:r>
              <a:rPr lang="es-ES" sz="4000" spc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ebas Neue" pitchFamily="34" charset="0"/>
              </a:rPr>
              <a:t> </a:t>
            </a:r>
            <a:r>
              <a:rPr lang="es-ES" sz="4000" spc="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Bebas Neue" pitchFamily="34" charset="0"/>
              </a:rPr>
              <a:t>To</a:t>
            </a:r>
            <a:r>
              <a:rPr lang="es-ES" sz="4000" spc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ebas Neue" pitchFamily="34" charset="0"/>
              </a:rPr>
              <a:t> My </a:t>
            </a:r>
            <a:r>
              <a:rPr lang="es-ES" sz="4000" spc="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Bebas Neue" pitchFamily="34" charset="0"/>
              </a:rPr>
              <a:t>Presentation</a:t>
            </a:r>
            <a:endParaRPr lang="en-US" sz="4000" spc="0" dirty="0">
              <a:solidFill>
                <a:schemeClr val="tx1">
                  <a:lumMod val="95000"/>
                  <a:lumOff val="5000"/>
                </a:schemeClr>
              </a:solidFill>
              <a:latin typeface="Bebas Neue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000364" y="0"/>
            <a:ext cx="2786082" cy="3571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Group 7"/>
          <p:cNvGrpSpPr/>
          <p:nvPr/>
        </p:nvGrpSpPr>
        <p:grpSpPr>
          <a:xfrm>
            <a:off x="1857356" y="3571882"/>
            <a:ext cx="578648" cy="642942"/>
            <a:chOff x="1071538" y="857238"/>
            <a:chExt cx="1000132" cy="1000132"/>
          </a:xfrm>
        </p:grpSpPr>
        <p:sp>
          <p:nvSpPr>
            <p:cNvPr id="5" name="Freeform 4"/>
            <p:cNvSpPr/>
            <p:nvPr/>
          </p:nvSpPr>
          <p:spPr>
            <a:xfrm>
              <a:off x="1071538" y="857238"/>
              <a:ext cx="123473" cy="1000132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Freeform 5"/>
            <p:cNvSpPr/>
            <p:nvPr/>
          </p:nvSpPr>
          <p:spPr>
            <a:xfrm rot="5400000" flipV="1">
              <a:off x="1516042" y="412737"/>
              <a:ext cx="111126" cy="1000131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9" name="Group 8"/>
          <p:cNvGrpSpPr/>
          <p:nvPr/>
        </p:nvGrpSpPr>
        <p:grpSpPr>
          <a:xfrm flipH="1" flipV="1">
            <a:off x="6565120" y="3786196"/>
            <a:ext cx="578648" cy="642942"/>
            <a:chOff x="1071538" y="857238"/>
            <a:chExt cx="1000132" cy="1000132"/>
          </a:xfrm>
          <a:solidFill>
            <a:schemeClr val="accent6">
              <a:lumMod val="75000"/>
            </a:schemeClr>
          </a:solidFill>
        </p:grpSpPr>
        <p:sp>
          <p:nvSpPr>
            <p:cNvPr id="10" name="Freeform 9"/>
            <p:cNvSpPr/>
            <p:nvPr/>
          </p:nvSpPr>
          <p:spPr>
            <a:xfrm>
              <a:off x="1071538" y="857238"/>
              <a:ext cx="123473" cy="1000132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1" name="Freeform 10"/>
            <p:cNvSpPr/>
            <p:nvPr/>
          </p:nvSpPr>
          <p:spPr>
            <a:xfrm rot="5400000" flipV="1">
              <a:off x="1516042" y="412737"/>
              <a:ext cx="111126" cy="1000131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12" name="Rectangle 11"/>
          <p:cNvSpPr/>
          <p:nvPr/>
        </p:nvSpPr>
        <p:spPr>
          <a:xfrm>
            <a:off x="0" y="4857766"/>
            <a:ext cx="9144000" cy="28573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  <p:extLst>
      <p:ext uri="{BB962C8B-B14F-4D97-AF65-F5344CB8AC3E}">
        <p14:creationId xmlns:p14="http://schemas.microsoft.com/office/powerpoint/2010/main" xmlns="" val="3742801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28596" y="2324115"/>
            <a:ext cx="8143932" cy="2462213"/>
          </a:xfrm>
          <a:prstGeom prst="rect">
            <a:avLst/>
          </a:prstGeom>
          <a:noFill/>
        </p:spPr>
        <p:txBody>
          <a:bodyPr wrap="square" numCol="3" spcCol="360000" rtlCol="0">
            <a:spAutoFit/>
          </a:bodyPr>
          <a:lstStyle/>
          <a:p>
            <a:pPr lvl="0">
              <a:defRPr/>
            </a:pP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Nullam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a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orci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tellus.Nunc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sed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tellus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quam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0">
              <a:defRPr/>
            </a:pPr>
            <a:r>
              <a:rPr lang="en-U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Duis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quam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augue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malesuada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convallis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nec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Donec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pellentesque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faucibus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sapien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quis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sem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interdum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Suspendisse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magna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justo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</a:p>
          <a:p>
            <a:pPr lvl="0">
              <a:defRPr/>
            </a:pP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0">
              <a:defRPr/>
            </a:pP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Nunc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id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diam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dui.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Vivamus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non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orci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mauris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Nunc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cursus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libero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velit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eget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tempor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nunc.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Nulla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facilisi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Etiam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eget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faucibus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leo. </a:t>
            </a:r>
            <a:endParaRPr lang="es-ES" sz="1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0">
              <a:defRPr/>
            </a:pPr>
            <a:endParaRPr lang="es-E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0">
              <a:defRPr/>
            </a:pPr>
            <a:r>
              <a:rPr lang="es-E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Vivamus</a:t>
            </a:r>
            <a:r>
              <a:rPr lang="es-E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vulputate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dui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blandit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ante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semper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eu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commodo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felis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tincidunt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s-E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Nulla</a:t>
            </a:r>
            <a:r>
              <a:rPr lang="es-E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nec</a:t>
            </a:r>
            <a:r>
              <a:rPr lang="es-E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elit</a:t>
            </a:r>
            <a:r>
              <a:rPr lang="es-E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nec</a:t>
            </a:r>
            <a:r>
              <a:rPr lang="es-E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ipsum</a:t>
            </a:r>
            <a:r>
              <a:rPr lang="es-E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suscipit</a:t>
            </a:r>
            <a:r>
              <a:rPr lang="es-E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tempor</a:t>
            </a:r>
            <a:r>
              <a:rPr lang="es-E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</a:p>
          <a:p>
            <a:pPr lvl="0">
              <a:defRPr/>
            </a:pPr>
            <a:endParaRPr lang="es-E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0">
              <a:defRPr/>
            </a:pPr>
            <a:r>
              <a:rPr lang="en-U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Aenean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libero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odio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vehicula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ut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accumsan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</a:p>
          <a:p>
            <a:pPr lvl="0">
              <a:defRPr/>
            </a:pPr>
            <a:r>
              <a:rPr lang="en-U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Malesuada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convallis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nec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Donec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pellentesque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faucibus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sapien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quis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sem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interdum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endParaRPr lang="en-US" sz="1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0">
              <a:defRPr/>
            </a:pP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0">
              <a:defRPr/>
            </a:pPr>
            <a:r>
              <a:rPr lang="en-U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Suspendisse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magna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justo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Donec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pellentesque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faucibus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sapien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quis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sem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interdum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Suspendisse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magna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justo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28596" y="1415471"/>
            <a:ext cx="821537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 of classical Latin literature from 45 BC.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Signika Negative" pitchFamily="2" charset="0"/>
              <a:cs typeface="+mn-cs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2357422" y="311993"/>
            <a:ext cx="42862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sz="4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ebas Neue" pitchFamily="34" charset="0"/>
              </a:rPr>
              <a:t>3</a:t>
            </a:r>
            <a:r>
              <a:rPr lang="en-US" sz="4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ebas Neue" pitchFamily="34" charset="0"/>
              </a:rPr>
              <a:t> Column </a:t>
            </a:r>
            <a:r>
              <a:rPr lang="en-US" sz="4800" dirty="0" smtClean="0">
                <a:solidFill>
                  <a:srgbClr val="E08102"/>
                </a:solidFill>
                <a:latin typeface="Bebas Neue" pitchFamily="34" charset="0"/>
              </a:rPr>
              <a:t>Content</a:t>
            </a:r>
            <a:endParaRPr lang="id-ID" sz="4800" dirty="0">
              <a:solidFill>
                <a:srgbClr val="E08102"/>
              </a:solidFill>
              <a:latin typeface="Bebas Neue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2493154" y="285734"/>
            <a:ext cx="435772" cy="484191"/>
            <a:chOff x="1071538" y="857238"/>
            <a:chExt cx="1000132" cy="1000132"/>
          </a:xfrm>
        </p:grpSpPr>
        <p:sp>
          <p:nvSpPr>
            <p:cNvPr id="14" name="Freeform 13"/>
            <p:cNvSpPr/>
            <p:nvPr/>
          </p:nvSpPr>
          <p:spPr>
            <a:xfrm>
              <a:off x="1071538" y="857238"/>
              <a:ext cx="123473" cy="1000132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5" name="Freeform 14"/>
            <p:cNvSpPr/>
            <p:nvPr/>
          </p:nvSpPr>
          <p:spPr>
            <a:xfrm rot="5400000" flipV="1">
              <a:off x="1516042" y="412737"/>
              <a:ext cx="111126" cy="1000131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16" name="Group 15"/>
          <p:cNvGrpSpPr/>
          <p:nvPr/>
        </p:nvGrpSpPr>
        <p:grpSpPr>
          <a:xfrm flipH="1" flipV="1">
            <a:off x="5993616" y="571484"/>
            <a:ext cx="435772" cy="484191"/>
            <a:chOff x="1071538" y="857238"/>
            <a:chExt cx="1000132" cy="1000132"/>
          </a:xfrm>
          <a:solidFill>
            <a:schemeClr val="accent6">
              <a:lumMod val="75000"/>
            </a:schemeClr>
          </a:solidFill>
        </p:grpSpPr>
        <p:sp>
          <p:nvSpPr>
            <p:cNvPr id="17" name="Freeform 16"/>
            <p:cNvSpPr/>
            <p:nvPr/>
          </p:nvSpPr>
          <p:spPr>
            <a:xfrm>
              <a:off x="1071538" y="857238"/>
              <a:ext cx="123473" cy="1000132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8" name="Freeform 17"/>
            <p:cNvSpPr/>
            <p:nvPr/>
          </p:nvSpPr>
          <p:spPr>
            <a:xfrm rot="5400000" flipV="1">
              <a:off x="1516042" y="412737"/>
              <a:ext cx="111126" cy="1000131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4" grpId="0"/>
      <p:bldP spid="3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142844" y="1285866"/>
            <a:ext cx="2428892" cy="92869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9701" name="Rectangle 14"/>
          <p:cNvSpPr>
            <a:spLocks noChangeArrowheads="1"/>
          </p:cNvSpPr>
          <p:nvPr/>
        </p:nvSpPr>
        <p:spPr bwMode="auto">
          <a:xfrm>
            <a:off x="142844" y="2214560"/>
            <a:ext cx="2500330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dirty="0" err="1">
                <a:solidFill>
                  <a:srgbClr val="3D3743"/>
                </a:solidFill>
                <a:latin typeface="+mj-lt"/>
              </a:rPr>
              <a:t>Aomnis</a:t>
            </a:r>
            <a:r>
              <a:rPr lang="en-US" sz="1200" dirty="0">
                <a:solidFill>
                  <a:srgbClr val="3D3743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rgbClr val="3D3743"/>
                </a:solidFill>
                <a:latin typeface="+mj-lt"/>
              </a:rPr>
              <a:t>iste</a:t>
            </a:r>
            <a:r>
              <a:rPr lang="en-US" sz="1200" dirty="0">
                <a:solidFill>
                  <a:srgbClr val="3D3743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rgbClr val="3D3743"/>
                </a:solidFill>
                <a:latin typeface="+mj-lt"/>
              </a:rPr>
              <a:t>natus</a:t>
            </a:r>
            <a:r>
              <a:rPr lang="en-US" sz="1200" dirty="0">
                <a:solidFill>
                  <a:srgbClr val="3D3743"/>
                </a:solidFill>
                <a:latin typeface="+mj-lt"/>
              </a:rPr>
              <a:t> error sit </a:t>
            </a:r>
            <a:r>
              <a:rPr lang="en-US" sz="1200" dirty="0" err="1">
                <a:solidFill>
                  <a:srgbClr val="3D3743"/>
                </a:solidFill>
                <a:latin typeface="+mj-lt"/>
              </a:rPr>
              <a:t>voluptatem</a:t>
            </a:r>
            <a:r>
              <a:rPr lang="en-US" sz="1200" dirty="0">
                <a:solidFill>
                  <a:srgbClr val="3D3743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rgbClr val="3D3743"/>
                </a:solidFill>
                <a:latin typeface="+mj-lt"/>
              </a:rPr>
              <a:t>accusantium</a:t>
            </a:r>
            <a:r>
              <a:rPr lang="en-US" sz="1200" dirty="0">
                <a:solidFill>
                  <a:srgbClr val="3D3743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rgbClr val="3D3743"/>
                </a:solidFill>
                <a:latin typeface="+mj-lt"/>
              </a:rPr>
              <a:t>doloremque</a:t>
            </a:r>
            <a:r>
              <a:rPr lang="en-US" sz="1200" dirty="0">
                <a:solidFill>
                  <a:srgbClr val="3D3743"/>
                </a:solidFill>
                <a:latin typeface="+mj-lt"/>
              </a:rPr>
              <a:t> </a:t>
            </a:r>
            <a:r>
              <a:rPr lang="en-US" sz="1200" dirty="0" err="1" smtClean="0">
                <a:solidFill>
                  <a:srgbClr val="3D3743"/>
                </a:solidFill>
                <a:latin typeface="+mj-lt"/>
              </a:rPr>
              <a:t>laudantium</a:t>
            </a:r>
            <a:r>
              <a:rPr lang="en-US" sz="1200" dirty="0" smtClean="0">
                <a:solidFill>
                  <a:srgbClr val="3D3743"/>
                </a:solidFill>
                <a:latin typeface="+mj-lt"/>
              </a:rPr>
              <a:t>.</a:t>
            </a:r>
          </a:p>
          <a:p>
            <a:endParaRPr lang="en-US" sz="1200" dirty="0">
              <a:solidFill>
                <a:srgbClr val="3D3743"/>
              </a:solidFill>
              <a:latin typeface="+mj-lt"/>
            </a:endParaRPr>
          </a:p>
          <a:p>
            <a:r>
              <a:rPr lang="en-US" sz="1200" dirty="0" err="1" smtClean="0">
                <a:solidFill>
                  <a:srgbClr val="3D3743"/>
                </a:solidFill>
                <a:latin typeface="+mj-lt"/>
              </a:rPr>
              <a:t>Totam</a:t>
            </a:r>
            <a:r>
              <a:rPr lang="en-US" sz="1200" dirty="0" smtClean="0">
                <a:solidFill>
                  <a:srgbClr val="3D3743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rgbClr val="3D3743"/>
                </a:solidFill>
                <a:latin typeface="+mj-lt"/>
              </a:rPr>
              <a:t>rem</a:t>
            </a:r>
            <a:r>
              <a:rPr lang="en-US" sz="1200" dirty="0">
                <a:solidFill>
                  <a:srgbClr val="3D3743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rgbClr val="3D3743"/>
                </a:solidFill>
                <a:latin typeface="+mj-lt"/>
              </a:rPr>
              <a:t>aperiam</a:t>
            </a:r>
            <a:r>
              <a:rPr lang="en-US" sz="1200" dirty="0">
                <a:solidFill>
                  <a:srgbClr val="3D3743"/>
                </a:solidFill>
                <a:latin typeface="+mj-lt"/>
              </a:rPr>
              <a:t>, </a:t>
            </a:r>
            <a:r>
              <a:rPr lang="en-US" sz="1200" dirty="0" err="1">
                <a:solidFill>
                  <a:srgbClr val="3D3743"/>
                </a:solidFill>
                <a:latin typeface="+mj-lt"/>
              </a:rPr>
              <a:t>eaque</a:t>
            </a:r>
            <a:r>
              <a:rPr lang="en-US" sz="1200" dirty="0">
                <a:solidFill>
                  <a:srgbClr val="3D3743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rgbClr val="3D3743"/>
                </a:solidFill>
                <a:latin typeface="+mj-lt"/>
              </a:rPr>
              <a:t>ipsa</a:t>
            </a:r>
            <a:r>
              <a:rPr lang="en-US" sz="1200" dirty="0">
                <a:solidFill>
                  <a:srgbClr val="3D3743"/>
                </a:solidFill>
                <a:latin typeface="+mj-lt"/>
              </a:rPr>
              <a:t> quae </a:t>
            </a:r>
            <a:r>
              <a:rPr lang="en-US" sz="1200" dirty="0" err="1">
                <a:solidFill>
                  <a:srgbClr val="3D3743"/>
                </a:solidFill>
                <a:latin typeface="+mj-lt"/>
              </a:rPr>
              <a:t>ab</a:t>
            </a:r>
            <a:r>
              <a:rPr lang="en-US" sz="1200" dirty="0">
                <a:solidFill>
                  <a:srgbClr val="3D3743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rgbClr val="3D3743"/>
                </a:solidFill>
                <a:latin typeface="+mj-lt"/>
              </a:rPr>
              <a:t>illo</a:t>
            </a:r>
            <a:r>
              <a:rPr lang="en-US" sz="1200" dirty="0">
                <a:solidFill>
                  <a:srgbClr val="3D3743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rgbClr val="3D3743"/>
                </a:solidFill>
                <a:latin typeface="+mj-lt"/>
              </a:rPr>
              <a:t>inventore</a:t>
            </a:r>
            <a:r>
              <a:rPr lang="en-US" sz="1200" dirty="0">
                <a:solidFill>
                  <a:srgbClr val="3D3743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rgbClr val="3D3743"/>
                </a:solidFill>
                <a:latin typeface="+mj-lt"/>
              </a:rPr>
              <a:t>veritatis</a:t>
            </a:r>
            <a:r>
              <a:rPr lang="en-US" sz="1200" dirty="0">
                <a:solidFill>
                  <a:srgbClr val="3D3743"/>
                </a:solidFill>
                <a:latin typeface="+mj-lt"/>
              </a:rPr>
              <a:t> et quasi </a:t>
            </a:r>
            <a:r>
              <a:rPr lang="en-US" sz="1200" dirty="0" err="1">
                <a:solidFill>
                  <a:srgbClr val="3D3743"/>
                </a:solidFill>
                <a:latin typeface="+mj-lt"/>
              </a:rPr>
              <a:t>architecto</a:t>
            </a:r>
            <a:r>
              <a:rPr lang="en-US" sz="1200" dirty="0">
                <a:solidFill>
                  <a:srgbClr val="3D3743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rgbClr val="3D3743"/>
                </a:solidFill>
                <a:latin typeface="+mj-lt"/>
              </a:rPr>
              <a:t>beatae</a:t>
            </a:r>
            <a:r>
              <a:rPr lang="en-US" sz="1200" dirty="0">
                <a:solidFill>
                  <a:srgbClr val="3D3743"/>
                </a:solidFill>
                <a:latin typeface="+mj-lt"/>
              </a:rPr>
              <a:t> vitae dicta </a:t>
            </a:r>
            <a:r>
              <a:rPr lang="en-US" sz="1200" dirty="0" err="1">
                <a:solidFill>
                  <a:srgbClr val="3D3743"/>
                </a:solidFill>
                <a:latin typeface="+mj-lt"/>
              </a:rPr>
              <a:t>sunt</a:t>
            </a:r>
            <a:r>
              <a:rPr lang="en-US" sz="1200" dirty="0">
                <a:solidFill>
                  <a:srgbClr val="3D3743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rgbClr val="3D3743"/>
                </a:solidFill>
                <a:latin typeface="+mj-lt"/>
              </a:rPr>
              <a:t>explicabo</a:t>
            </a:r>
            <a:r>
              <a:rPr lang="en-US" sz="1200" dirty="0">
                <a:solidFill>
                  <a:srgbClr val="3D3743"/>
                </a:solidFill>
                <a:latin typeface="+mj-lt"/>
              </a:rPr>
              <a:t>. </a:t>
            </a:r>
            <a:endParaRPr lang="en-US" sz="1200" dirty="0" smtClean="0">
              <a:solidFill>
                <a:srgbClr val="3D3743"/>
              </a:solidFill>
              <a:latin typeface="+mj-lt"/>
            </a:endParaRPr>
          </a:p>
          <a:p>
            <a:endParaRPr lang="en-US" sz="1200" dirty="0" smtClean="0">
              <a:solidFill>
                <a:srgbClr val="3D3743"/>
              </a:solidFill>
              <a:latin typeface="+mj-lt"/>
            </a:endParaRPr>
          </a:p>
          <a:p>
            <a:r>
              <a:rPr lang="en-US" sz="1200" dirty="0" err="1" smtClean="0">
                <a:solidFill>
                  <a:srgbClr val="3D3743"/>
                </a:solidFill>
              </a:rPr>
              <a:t>Eaque</a:t>
            </a:r>
            <a:r>
              <a:rPr lang="en-US" sz="1200" dirty="0" smtClean="0">
                <a:solidFill>
                  <a:srgbClr val="3D3743"/>
                </a:solidFill>
              </a:rPr>
              <a:t> </a:t>
            </a:r>
            <a:r>
              <a:rPr lang="en-US" sz="1200" dirty="0" err="1">
                <a:solidFill>
                  <a:srgbClr val="3D3743"/>
                </a:solidFill>
              </a:rPr>
              <a:t>ipsa</a:t>
            </a:r>
            <a:r>
              <a:rPr lang="en-US" sz="1200" dirty="0">
                <a:solidFill>
                  <a:srgbClr val="3D3743"/>
                </a:solidFill>
              </a:rPr>
              <a:t> quae </a:t>
            </a:r>
            <a:r>
              <a:rPr lang="en-US" sz="1200" dirty="0" err="1">
                <a:solidFill>
                  <a:srgbClr val="3D3743"/>
                </a:solidFill>
              </a:rPr>
              <a:t>ab</a:t>
            </a:r>
            <a:r>
              <a:rPr lang="en-US" sz="1200" dirty="0">
                <a:solidFill>
                  <a:srgbClr val="3D3743"/>
                </a:solidFill>
              </a:rPr>
              <a:t> </a:t>
            </a:r>
            <a:r>
              <a:rPr lang="en-US" sz="1200" dirty="0" err="1">
                <a:solidFill>
                  <a:srgbClr val="3D3743"/>
                </a:solidFill>
              </a:rPr>
              <a:t>illo</a:t>
            </a:r>
            <a:r>
              <a:rPr lang="en-US" sz="1200" dirty="0">
                <a:solidFill>
                  <a:srgbClr val="3D3743"/>
                </a:solidFill>
              </a:rPr>
              <a:t> </a:t>
            </a:r>
            <a:r>
              <a:rPr lang="en-US" sz="1200" dirty="0" err="1">
                <a:solidFill>
                  <a:srgbClr val="3D3743"/>
                </a:solidFill>
              </a:rPr>
              <a:t>inventore</a:t>
            </a:r>
            <a:r>
              <a:rPr lang="en-US" sz="1200" dirty="0">
                <a:solidFill>
                  <a:srgbClr val="3D3743"/>
                </a:solidFill>
              </a:rPr>
              <a:t> </a:t>
            </a:r>
            <a:r>
              <a:rPr lang="en-US" sz="1200" dirty="0" err="1">
                <a:solidFill>
                  <a:srgbClr val="3D3743"/>
                </a:solidFill>
              </a:rPr>
              <a:t>veritatis</a:t>
            </a:r>
            <a:r>
              <a:rPr lang="en-US" sz="1200" dirty="0">
                <a:solidFill>
                  <a:srgbClr val="3D3743"/>
                </a:solidFill>
              </a:rPr>
              <a:t> et quasi </a:t>
            </a:r>
            <a:r>
              <a:rPr lang="en-US" sz="1200" dirty="0" err="1">
                <a:solidFill>
                  <a:srgbClr val="3D3743"/>
                </a:solidFill>
              </a:rPr>
              <a:t>architecto</a:t>
            </a:r>
            <a:r>
              <a:rPr lang="en-US" sz="1200" dirty="0">
                <a:solidFill>
                  <a:srgbClr val="3D3743"/>
                </a:solidFill>
              </a:rPr>
              <a:t> </a:t>
            </a:r>
            <a:r>
              <a:rPr lang="en-US" sz="1200" dirty="0" err="1">
                <a:solidFill>
                  <a:srgbClr val="3D3743"/>
                </a:solidFill>
              </a:rPr>
              <a:t>beatae</a:t>
            </a:r>
            <a:r>
              <a:rPr lang="en-US" sz="1200" dirty="0">
                <a:solidFill>
                  <a:srgbClr val="3D3743"/>
                </a:solidFill>
              </a:rPr>
              <a:t> vitae dicta </a:t>
            </a:r>
            <a:r>
              <a:rPr lang="en-US" sz="1200" dirty="0" err="1">
                <a:solidFill>
                  <a:srgbClr val="3D3743"/>
                </a:solidFill>
              </a:rPr>
              <a:t>sunt</a:t>
            </a:r>
            <a:r>
              <a:rPr lang="en-US" sz="1200" dirty="0">
                <a:solidFill>
                  <a:srgbClr val="3D3743"/>
                </a:solidFill>
              </a:rPr>
              <a:t> </a:t>
            </a:r>
            <a:r>
              <a:rPr lang="en-US" sz="1200" dirty="0" err="1">
                <a:solidFill>
                  <a:srgbClr val="3D3743"/>
                </a:solidFill>
              </a:rPr>
              <a:t>explicabo</a:t>
            </a:r>
            <a:r>
              <a:rPr lang="en-US" sz="1200" dirty="0">
                <a:solidFill>
                  <a:srgbClr val="3D3743"/>
                </a:solidFill>
              </a:rPr>
              <a:t>. </a:t>
            </a:r>
            <a:endParaRPr lang="bg-BG" sz="1200" dirty="0">
              <a:solidFill>
                <a:srgbClr val="3D3743"/>
              </a:solidFill>
            </a:endParaRPr>
          </a:p>
          <a:p>
            <a:endParaRPr lang="bg-BG" sz="1200" dirty="0">
              <a:solidFill>
                <a:srgbClr val="3D3743"/>
              </a:solidFill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42844" y="1285866"/>
            <a:ext cx="231301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ebas Neue" pitchFamily="34" charset="0"/>
                <a:cs typeface="Arial" charset="0"/>
              </a:rPr>
              <a:t>SHORT</a:t>
            </a:r>
            <a:endParaRPr lang="id-ID" sz="2800" dirty="0" smtClean="0">
              <a:solidFill>
                <a:schemeClr val="tx1">
                  <a:lumMod val="85000"/>
                  <a:lumOff val="15000"/>
                </a:schemeClr>
              </a:solidFill>
              <a:latin typeface="Bebas Neue" pitchFamily="34" charset="0"/>
              <a:cs typeface="Arial" charset="0"/>
            </a:endParaRPr>
          </a:p>
          <a:p>
            <a:pPr algn="ctr">
              <a:defRPr/>
            </a:pPr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ebas Neue" pitchFamily="34" charset="0"/>
                <a:cs typeface="Arial" charset="0"/>
              </a:rPr>
              <a:t>DESCRIPTION</a:t>
            </a:r>
            <a:endParaRPr lang="bg-BG" sz="2800" dirty="0">
              <a:solidFill>
                <a:schemeClr val="tx1">
                  <a:lumMod val="85000"/>
                  <a:lumOff val="15000"/>
                </a:schemeClr>
              </a:solidFill>
              <a:latin typeface="Century Gothic" pitchFamily="34" charset="0"/>
              <a:cs typeface="Arial" charset="0"/>
            </a:endParaRPr>
          </a:p>
        </p:txBody>
      </p:sp>
      <p:graphicFrame>
        <p:nvGraphicFramePr>
          <p:cNvPr id="13" name="Chart 12"/>
          <p:cNvGraphicFramePr/>
          <p:nvPr/>
        </p:nvGraphicFramePr>
        <p:xfrm>
          <a:off x="2714612" y="1071552"/>
          <a:ext cx="6215106" cy="3643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Rectangle 7"/>
          <p:cNvSpPr/>
          <p:nvPr/>
        </p:nvSpPr>
        <p:spPr>
          <a:xfrm>
            <a:off x="2888526" y="214296"/>
            <a:ext cx="336694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4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ebas Neue" pitchFamily="34" charset="0"/>
                <a:ea typeface="Franchise" pitchFamily="49" charset="0"/>
              </a:rPr>
              <a:t>Observation</a:t>
            </a:r>
            <a:r>
              <a:rPr lang="en-US" sz="4000" dirty="0" smtClean="0">
                <a:solidFill>
                  <a:schemeClr val="bg1"/>
                </a:solidFill>
                <a:latin typeface="Bebas Neue" pitchFamily="34" charset="0"/>
                <a:ea typeface="Franchise" pitchFamily="49" charset="0"/>
              </a:rPr>
              <a:t> </a:t>
            </a:r>
            <a:r>
              <a:rPr lang="en-US" sz="4000" dirty="0" smtClean="0">
                <a:solidFill>
                  <a:srgbClr val="E08102"/>
                </a:solidFill>
                <a:latin typeface="Bebas Neue" pitchFamily="34" charset="0"/>
                <a:ea typeface="Franchise" pitchFamily="49" charset="0"/>
              </a:rPr>
              <a:t>Chart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2850344" y="214296"/>
            <a:ext cx="435772" cy="484191"/>
            <a:chOff x="1071538" y="857238"/>
            <a:chExt cx="1000132" cy="1000132"/>
          </a:xfrm>
        </p:grpSpPr>
        <p:sp>
          <p:nvSpPr>
            <p:cNvPr id="15" name="Freeform 14"/>
            <p:cNvSpPr/>
            <p:nvPr/>
          </p:nvSpPr>
          <p:spPr>
            <a:xfrm>
              <a:off x="1071538" y="857238"/>
              <a:ext cx="123473" cy="1000132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7" name="Freeform 16"/>
            <p:cNvSpPr/>
            <p:nvPr/>
          </p:nvSpPr>
          <p:spPr>
            <a:xfrm rot="5400000" flipV="1">
              <a:off x="1516042" y="412737"/>
              <a:ext cx="111126" cy="1000131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18" name="Group 17"/>
          <p:cNvGrpSpPr/>
          <p:nvPr/>
        </p:nvGrpSpPr>
        <p:grpSpPr>
          <a:xfrm flipH="1" flipV="1">
            <a:off x="5850740" y="373047"/>
            <a:ext cx="435772" cy="484191"/>
            <a:chOff x="1071538" y="857238"/>
            <a:chExt cx="1000132" cy="1000132"/>
          </a:xfrm>
          <a:solidFill>
            <a:schemeClr val="accent6">
              <a:lumMod val="75000"/>
            </a:schemeClr>
          </a:solidFill>
        </p:grpSpPr>
        <p:sp>
          <p:nvSpPr>
            <p:cNvPr id="20" name="Freeform 19"/>
            <p:cNvSpPr/>
            <p:nvPr/>
          </p:nvSpPr>
          <p:spPr>
            <a:xfrm>
              <a:off x="1071538" y="857238"/>
              <a:ext cx="123473" cy="1000132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1" name="Freeform 20"/>
            <p:cNvSpPr/>
            <p:nvPr/>
          </p:nvSpPr>
          <p:spPr>
            <a:xfrm rot="5400000" flipV="1">
              <a:off x="1516042" y="412737"/>
              <a:ext cx="111126" cy="1000131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25" name="Rectangle 24"/>
          <p:cNvSpPr/>
          <p:nvPr/>
        </p:nvSpPr>
        <p:spPr>
          <a:xfrm>
            <a:off x="142844" y="4633928"/>
            <a:ext cx="2428892" cy="8096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9701" grpId="0"/>
      <p:bldP spid="16" grpId="0"/>
      <p:bldGraphic spid="13" grpId="0">
        <p:bldAsOne/>
      </p:bldGraphic>
      <p:bldP spid="8" grpId="0"/>
      <p:bldP spid="2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4071948"/>
            <a:ext cx="2285984" cy="107155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1" name="TextBox 20"/>
          <p:cNvSpPr txBox="1"/>
          <p:nvPr/>
        </p:nvSpPr>
        <p:spPr bwMode="auto">
          <a:xfrm>
            <a:off x="-142908" y="4071948"/>
            <a:ext cx="245256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ebas Neue" pitchFamily="34" charset="0"/>
              </a:rPr>
              <a:t>OBSERVATION</a:t>
            </a:r>
            <a:endParaRPr lang="id-ID" sz="3200" dirty="0" smtClean="0">
              <a:solidFill>
                <a:schemeClr val="tx1">
                  <a:lumMod val="85000"/>
                  <a:lumOff val="15000"/>
                </a:schemeClr>
              </a:solidFill>
              <a:latin typeface="Bebas Neue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ebas Neue" pitchFamily="34" charset="0"/>
              </a:rPr>
              <a:t>TITTLE</a:t>
            </a:r>
            <a:endParaRPr lang="en-CA" sz="3200" dirty="0">
              <a:solidFill>
                <a:schemeClr val="tx1">
                  <a:lumMod val="85000"/>
                  <a:lumOff val="15000"/>
                </a:schemeClr>
              </a:solidFill>
              <a:latin typeface="Bebas Neue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500298" y="4214824"/>
            <a:ext cx="507209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cs"/>
              </a:rPr>
              <a:t>Lorem Ipsum 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cs"/>
              </a:rPr>
              <a:t>has been the industry's standard dummy text ever since the </a:t>
            </a:r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cs"/>
              </a:rPr>
              <a:t>45 BC, 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cs"/>
              </a:rPr>
              <a:t>when an unknown printer took a galley of type and scrambled it to make a type specimen book of type and scrambled it to make a </a:t>
            </a:r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cs"/>
              </a:rPr>
              <a:t>specimen 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cs"/>
              </a:rPr>
              <a:t>book. </a:t>
            </a:r>
          </a:p>
        </p:txBody>
      </p:sp>
      <p:sp>
        <p:nvSpPr>
          <p:cNvPr id="10" name="Rectangle 9"/>
          <p:cNvSpPr/>
          <p:nvPr/>
        </p:nvSpPr>
        <p:spPr>
          <a:xfrm>
            <a:off x="7786710" y="4071948"/>
            <a:ext cx="71438" cy="107155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Rectangle 10"/>
          <p:cNvSpPr/>
          <p:nvPr/>
        </p:nvSpPr>
        <p:spPr>
          <a:xfrm>
            <a:off x="2888526" y="214296"/>
            <a:ext cx="336694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4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ebas Neue" pitchFamily="34" charset="0"/>
                <a:ea typeface="Franchise" pitchFamily="49" charset="0"/>
              </a:rPr>
              <a:t>Observation</a:t>
            </a:r>
            <a:r>
              <a:rPr lang="en-US" sz="4000" dirty="0" smtClean="0">
                <a:solidFill>
                  <a:schemeClr val="bg1"/>
                </a:solidFill>
                <a:latin typeface="Bebas Neue" pitchFamily="34" charset="0"/>
                <a:ea typeface="Franchise" pitchFamily="49" charset="0"/>
              </a:rPr>
              <a:t> </a:t>
            </a:r>
            <a:r>
              <a:rPr lang="en-US" sz="4000" dirty="0" smtClean="0">
                <a:solidFill>
                  <a:srgbClr val="E08102"/>
                </a:solidFill>
                <a:latin typeface="Bebas Neue" pitchFamily="34" charset="0"/>
                <a:ea typeface="Franchise" pitchFamily="49" charset="0"/>
              </a:rPr>
              <a:t>Chart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2850344" y="214296"/>
            <a:ext cx="435772" cy="484191"/>
            <a:chOff x="1071538" y="857238"/>
            <a:chExt cx="1000132" cy="1000132"/>
          </a:xfrm>
        </p:grpSpPr>
        <p:sp>
          <p:nvSpPr>
            <p:cNvPr id="20" name="Freeform 19"/>
            <p:cNvSpPr/>
            <p:nvPr/>
          </p:nvSpPr>
          <p:spPr>
            <a:xfrm>
              <a:off x="1071538" y="857238"/>
              <a:ext cx="123473" cy="1000132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2" name="Freeform 21"/>
            <p:cNvSpPr/>
            <p:nvPr/>
          </p:nvSpPr>
          <p:spPr>
            <a:xfrm rot="5400000" flipV="1">
              <a:off x="1516042" y="412737"/>
              <a:ext cx="111126" cy="1000131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23" name="Group 22"/>
          <p:cNvGrpSpPr/>
          <p:nvPr/>
        </p:nvGrpSpPr>
        <p:grpSpPr>
          <a:xfrm flipH="1" flipV="1">
            <a:off x="5850740" y="373047"/>
            <a:ext cx="435772" cy="484191"/>
            <a:chOff x="1071538" y="857238"/>
            <a:chExt cx="1000132" cy="1000132"/>
          </a:xfrm>
          <a:solidFill>
            <a:schemeClr val="accent6">
              <a:lumMod val="75000"/>
            </a:schemeClr>
          </a:solidFill>
        </p:grpSpPr>
        <p:sp>
          <p:nvSpPr>
            <p:cNvPr id="24" name="Freeform 23"/>
            <p:cNvSpPr/>
            <p:nvPr/>
          </p:nvSpPr>
          <p:spPr>
            <a:xfrm>
              <a:off x="1071538" y="857238"/>
              <a:ext cx="123473" cy="1000132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5" name="Freeform 24"/>
            <p:cNvSpPr/>
            <p:nvPr/>
          </p:nvSpPr>
          <p:spPr>
            <a:xfrm rot="5400000" flipV="1">
              <a:off x="1516042" y="412737"/>
              <a:ext cx="111126" cy="1000131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aphicFrame>
        <p:nvGraphicFramePr>
          <p:cNvPr id="28" name="Chart 27"/>
          <p:cNvGraphicFramePr/>
          <p:nvPr>
            <p:extLst>
              <p:ext uri="{D42A27DB-BD31-4B8C-83A1-F6EECF244321}">
                <p14:modId xmlns:p14="http://schemas.microsoft.com/office/powerpoint/2010/main" xmlns="" val="707666099"/>
              </p:ext>
            </p:extLst>
          </p:nvPr>
        </p:nvGraphicFramePr>
        <p:xfrm>
          <a:off x="845074" y="1142990"/>
          <a:ext cx="7255318" cy="26432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2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28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1000"/>
                                        <p:tgtEl>
                                          <p:spTgt spid="28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1000"/>
                                        <p:tgtEl>
                                          <p:spTgt spid="28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1" grpId="0"/>
      <p:bldP spid="19" grpId="0"/>
      <p:bldP spid="10" grpId="0" animBg="1"/>
      <p:bldP spid="11" grpId="0"/>
      <p:bldGraphic spid="28" grpId="0">
        <p:bldSub>
          <a:bldChart bld="series"/>
        </p:bldSub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Rectangle 78"/>
          <p:cNvSpPr/>
          <p:nvPr/>
        </p:nvSpPr>
        <p:spPr>
          <a:xfrm>
            <a:off x="7072330" y="3071816"/>
            <a:ext cx="1500198" cy="500066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sp>
        <p:nvSpPr>
          <p:cNvPr id="68" name="Rectangle 67"/>
          <p:cNvSpPr/>
          <p:nvPr/>
        </p:nvSpPr>
        <p:spPr>
          <a:xfrm>
            <a:off x="4929190" y="3085087"/>
            <a:ext cx="1500198" cy="500066"/>
          </a:xfrm>
          <a:prstGeom prst="rect">
            <a:avLst/>
          </a:prstGeom>
          <a:solidFill>
            <a:srgbClr val="D0383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sp>
        <p:nvSpPr>
          <p:cNvPr id="62" name="Rectangle 61"/>
          <p:cNvSpPr/>
          <p:nvPr/>
        </p:nvSpPr>
        <p:spPr>
          <a:xfrm>
            <a:off x="2643174" y="3085087"/>
            <a:ext cx="1500198" cy="500066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sp>
        <p:nvSpPr>
          <p:cNvPr id="56" name="Rectangle 55"/>
          <p:cNvSpPr/>
          <p:nvPr/>
        </p:nvSpPr>
        <p:spPr>
          <a:xfrm>
            <a:off x="500034" y="3085087"/>
            <a:ext cx="1500198" cy="500066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sp>
        <p:nvSpPr>
          <p:cNvPr id="19" name="TextBox 18"/>
          <p:cNvSpPr txBox="1"/>
          <p:nvPr/>
        </p:nvSpPr>
        <p:spPr bwMode="auto">
          <a:xfrm>
            <a:off x="642910" y="3643320"/>
            <a:ext cx="1450975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+mn-cs"/>
              </a:rPr>
              <a:t>Lorem Ipsum </a:t>
            </a:r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+mn-cs"/>
              </a:rPr>
              <a:t>has been the industry's standard dummy text ever since the 1500s.</a:t>
            </a:r>
          </a:p>
        </p:txBody>
      </p:sp>
      <p:sp>
        <p:nvSpPr>
          <p:cNvPr id="23" name="TextBox 22"/>
          <p:cNvSpPr txBox="1"/>
          <p:nvPr/>
        </p:nvSpPr>
        <p:spPr bwMode="auto">
          <a:xfrm>
            <a:off x="2692397" y="3643320"/>
            <a:ext cx="1450975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+mn-cs"/>
              </a:rPr>
              <a:t>Lorem Ipsum </a:t>
            </a:r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+mn-cs"/>
              </a:rPr>
              <a:t>has been the industry's standard dummy text ever since the 1500s.</a:t>
            </a:r>
          </a:p>
        </p:txBody>
      </p:sp>
      <p:sp>
        <p:nvSpPr>
          <p:cNvPr id="27" name="TextBox 26"/>
          <p:cNvSpPr txBox="1"/>
          <p:nvPr/>
        </p:nvSpPr>
        <p:spPr bwMode="auto">
          <a:xfrm>
            <a:off x="4911737" y="3643320"/>
            <a:ext cx="1450975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+mn-cs"/>
              </a:rPr>
              <a:t>Lorem Ipsum </a:t>
            </a:r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+mn-cs"/>
              </a:rPr>
              <a:t>has been the industry's standard dummy text ever since the 1500s.</a:t>
            </a:r>
          </a:p>
        </p:txBody>
      </p:sp>
      <p:sp>
        <p:nvSpPr>
          <p:cNvPr id="29" name="TextBox 28"/>
          <p:cNvSpPr txBox="1"/>
          <p:nvPr/>
        </p:nvSpPr>
        <p:spPr bwMode="auto">
          <a:xfrm>
            <a:off x="7072330" y="3659697"/>
            <a:ext cx="1450975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+mn-cs"/>
              </a:rPr>
              <a:t>Lorem Ipsum </a:t>
            </a:r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+mn-cs"/>
              </a:rPr>
              <a:t>has been the industry's standard dummy text ever since the 1500s.</a:t>
            </a:r>
          </a:p>
        </p:txBody>
      </p:sp>
      <p:sp>
        <p:nvSpPr>
          <p:cNvPr id="26" name="TextBox 25"/>
          <p:cNvSpPr txBox="1"/>
          <p:nvPr/>
        </p:nvSpPr>
        <p:spPr bwMode="auto">
          <a:xfrm>
            <a:off x="642910" y="3120100"/>
            <a:ext cx="121444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latin typeface="Bebas Neue" pitchFamily="34" charset="0"/>
              </a:rPr>
              <a:t>Create</a:t>
            </a:r>
            <a:endParaRPr lang="en-CA" sz="2800" dirty="0">
              <a:latin typeface="Bebas Neue" pitchFamily="34" charset="0"/>
            </a:endParaRPr>
          </a:p>
        </p:txBody>
      </p:sp>
      <p:sp>
        <p:nvSpPr>
          <p:cNvPr id="31" name="TextBox 30"/>
          <p:cNvSpPr txBox="1"/>
          <p:nvPr/>
        </p:nvSpPr>
        <p:spPr bwMode="auto">
          <a:xfrm>
            <a:off x="2750331" y="3120100"/>
            <a:ext cx="128588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ebas Neue" pitchFamily="34" charset="0"/>
              </a:rPr>
              <a:t>Develop</a:t>
            </a:r>
            <a:endParaRPr lang="en-CA" sz="2800" dirty="0">
              <a:solidFill>
                <a:schemeClr val="tx1">
                  <a:lumMod val="95000"/>
                  <a:lumOff val="5000"/>
                </a:schemeClr>
              </a:solidFill>
              <a:latin typeface="Bebas Neue" pitchFamily="34" charset="0"/>
            </a:endParaRPr>
          </a:p>
        </p:txBody>
      </p:sp>
      <p:sp>
        <p:nvSpPr>
          <p:cNvPr id="34" name="TextBox 33"/>
          <p:cNvSpPr txBox="1"/>
          <p:nvPr/>
        </p:nvSpPr>
        <p:spPr bwMode="auto">
          <a:xfrm>
            <a:off x="5072066" y="3120100"/>
            <a:ext cx="128588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latin typeface="Bebas Neue" pitchFamily="34" charset="0"/>
              </a:rPr>
              <a:t>Improve</a:t>
            </a:r>
            <a:endParaRPr lang="en-CA" sz="2800" dirty="0">
              <a:latin typeface="Bebas Neue" pitchFamily="34" charset="0"/>
            </a:endParaRPr>
          </a:p>
        </p:txBody>
      </p:sp>
      <p:sp>
        <p:nvSpPr>
          <p:cNvPr id="35" name="TextBox 34"/>
          <p:cNvSpPr txBox="1"/>
          <p:nvPr/>
        </p:nvSpPr>
        <p:spPr bwMode="auto">
          <a:xfrm>
            <a:off x="7132665" y="3120100"/>
            <a:ext cx="1368425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latin typeface="Bebas Neue" pitchFamily="34" charset="0"/>
              </a:rPr>
              <a:t>Scale Up</a:t>
            </a:r>
            <a:endParaRPr lang="en-CA" sz="2800" dirty="0">
              <a:latin typeface="Bebas Neue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2291824" y="214296"/>
            <a:ext cx="456035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None/>
              <a:defRPr/>
            </a:pPr>
            <a:r>
              <a:rPr lang="en-US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ebas Neue" pitchFamily="34" charset="0"/>
                <a:ea typeface="Franchise" pitchFamily="49" charset="0"/>
              </a:rPr>
              <a:t>Steps to Grow </a:t>
            </a:r>
            <a:r>
              <a:rPr lang="en-US" sz="3600" dirty="0" smtClean="0">
                <a:solidFill>
                  <a:srgbClr val="E08102"/>
                </a:solidFill>
                <a:latin typeface="Bebas Neue" pitchFamily="34" charset="0"/>
                <a:ea typeface="Franchise" pitchFamily="49" charset="0"/>
              </a:rPr>
              <a:t>Your Business</a:t>
            </a:r>
          </a:p>
        </p:txBody>
      </p:sp>
      <p:sp>
        <p:nvSpPr>
          <p:cNvPr id="32" name="Oval 31"/>
          <p:cNvSpPr/>
          <p:nvPr/>
        </p:nvSpPr>
        <p:spPr>
          <a:xfrm>
            <a:off x="401030" y="1142991"/>
            <a:ext cx="1752601" cy="175260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39" name="Pie 38"/>
          <p:cNvSpPr/>
          <p:nvPr/>
        </p:nvSpPr>
        <p:spPr>
          <a:xfrm>
            <a:off x="401030" y="1142990"/>
            <a:ext cx="1752601" cy="1752601"/>
          </a:xfrm>
          <a:prstGeom prst="pie">
            <a:avLst>
              <a:gd name="adj1" fmla="val 21093210"/>
              <a:gd name="adj2" fmla="val 698217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40" name="Oval 39"/>
          <p:cNvSpPr/>
          <p:nvPr/>
        </p:nvSpPr>
        <p:spPr>
          <a:xfrm>
            <a:off x="500034" y="1241995"/>
            <a:ext cx="1554591" cy="1554591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41" name="Text Placeholder 6"/>
          <p:cNvSpPr txBox="1">
            <a:spLocks/>
          </p:cNvSpPr>
          <p:nvPr/>
        </p:nvSpPr>
        <p:spPr>
          <a:xfrm>
            <a:off x="647015" y="1634143"/>
            <a:ext cx="1260628" cy="770297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d-ID" sz="4000" dirty="0" smtClean="0">
                <a:solidFill>
                  <a:schemeClr val="accent1"/>
                </a:solidFill>
                <a:latin typeface="Bebas Neue" pitchFamily="34" charset="0"/>
              </a:rPr>
              <a:t>20</a:t>
            </a:r>
            <a:r>
              <a:rPr lang="en-US" sz="4000" dirty="0" smtClean="0">
                <a:solidFill>
                  <a:schemeClr val="accent1"/>
                </a:solidFill>
                <a:latin typeface="Bebas Neue" pitchFamily="34" charset="0"/>
              </a:rPr>
              <a:t>%</a:t>
            </a:r>
            <a:endParaRPr lang="en-US" sz="3600" dirty="0">
              <a:solidFill>
                <a:schemeClr val="accent1"/>
              </a:solidFill>
              <a:latin typeface="Bebas Neue" pitchFamily="34" charset="0"/>
            </a:endParaRPr>
          </a:p>
        </p:txBody>
      </p:sp>
      <p:sp>
        <p:nvSpPr>
          <p:cNvPr id="42" name="Oval 41"/>
          <p:cNvSpPr/>
          <p:nvPr/>
        </p:nvSpPr>
        <p:spPr>
          <a:xfrm>
            <a:off x="2500298" y="1142991"/>
            <a:ext cx="1752601" cy="1752601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43" name="Pie 42"/>
          <p:cNvSpPr/>
          <p:nvPr/>
        </p:nvSpPr>
        <p:spPr>
          <a:xfrm>
            <a:off x="2500298" y="1142990"/>
            <a:ext cx="1752601" cy="1752601"/>
          </a:xfrm>
          <a:prstGeom prst="pie">
            <a:avLst>
              <a:gd name="adj1" fmla="val 19028202"/>
              <a:gd name="adj2" fmla="val 6766668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44" name="Oval 43"/>
          <p:cNvSpPr/>
          <p:nvPr/>
        </p:nvSpPr>
        <p:spPr>
          <a:xfrm>
            <a:off x="2599302" y="1241995"/>
            <a:ext cx="1554591" cy="1554591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45" name="Text Placeholder 6"/>
          <p:cNvSpPr txBox="1">
            <a:spLocks/>
          </p:cNvSpPr>
          <p:nvPr/>
        </p:nvSpPr>
        <p:spPr>
          <a:xfrm>
            <a:off x="2746283" y="1634143"/>
            <a:ext cx="1260628" cy="770297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d-ID" sz="4000" dirty="0" smtClean="0">
                <a:solidFill>
                  <a:schemeClr val="accent6">
                    <a:lumMod val="75000"/>
                  </a:schemeClr>
                </a:solidFill>
                <a:latin typeface="Bebas Neue" pitchFamily="34" charset="0"/>
              </a:rPr>
              <a:t>30</a:t>
            </a:r>
            <a:r>
              <a:rPr lang="en-US" sz="4000" dirty="0" smtClean="0">
                <a:solidFill>
                  <a:schemeClr val="accent6">
                    <a:lumMod val="75000"/>
                  </a:schemeClr>
                </a:solidFill>
                <a:latin typeface="Bebas Neue" pitchFamily="34" charset="0"/>
              </a:rPr>
              <a:t>%</a:t>
            </a:r>
            <a:endParaRPr lang="en-US" sz="3600" dirty="0">
              <a:solidFill>
                <a:schemeClr val="accent6">
                  <a:lumMod val="75000"/>
                </a:schemeClr>
              </a:solidFill>
              <a:latin typeface="Bebas Neue" pitchFamily="34" charset="0"/>
            </a:endParaRPr>
          </a:p>
        </p:txBody>
      </p:sp>
      <p:sp>
        <p:nvSpPr>
          <p:cNvPr id="46" name="Oval 45"/>
          <p:cNvSpPr/>
          <p:nvPr/>
        </p:nvSpPr>
        <p:spPr>
          <a:xfrm>
            <a:off x="4714876" y="1142991"/>
            <a:ext cx="1752601" cy="1752601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47" name="Pie 46"/>
          <p:cNvSpPr/>
          <p:nvPr/>
        </p:nvSpPr>
        <p:spPr>
          <a:xfrm>
            <a:off x="4714876" y="1142990"/>
            <a:ext cx="1752601" cy="1752601"/>
          </a:xfrm>
          <a:prstGeom prst="pie">
            <a:avLst>
              <a:gd name="adj1" fmla="val 16151378"/>
              <a:gd name="adj2" fmla="val 5406198"/>
            </a:avLst>
          </a:prstGeom>
          <a:solidFill>
            <a:srgbClr val="D038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48" name="Oval 47"/>
          <p:cNvSpPr/>
          <p:nvPr/>
        </p:nvSpPr>
        <p:spPr>
          <a:xfrm>
            <a:off x="4813880" y="1241995"/>
            <a:ext cx="1554591" cy="1554591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49" name="Text Placeholder 6"/>
          <p:cNvSpPr txBox="1">
            <a:spLocks/>
          </p:cNvSpPr>
          <p:nvPr/>
        </p:nvSpPr>
        <p:spPr>
          <a:xfrm>
            <a:off x="4960861" y="1634143"/>
            <a:ext cx="1260628" cy="770297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4000" dirty="0">
                <a:solidFill>
                  <a:srgbClr val="C00000"/>
                </a:solidFill>
                <a:latin typeface="Bebas Neue" pitchFamily="34" charset="0"/>
              </a:rPr>
              <a:t>5</a:t>
            </a:r>
            <a:r>
              <a:rPr lang="en-US" sz="4000" dirty="0" smtClean="0">
                <a:solidFill>
                  <a:srgbClr val="C00000"/>
                </a:solidFill>
                <a:latin typeface="Bebas Neue" pitchFamily="34" charset="0"/>
              </a:rPr>
              <a:t>0%</a:t>
            </a:r>
            <a:endParaRPr lang="en-US" sz="3600" dirty="0">
              <a:solidFill>
                <a:srgbClr val="C00000"/>
              </a:solidFill>
              <a:latin typeface="Bebas Neue" pitchFamily="34" charset="0"/>
            </a:endParaRPr>
          </a:p>
        </p:txBody>
      </p:sp>
      <p:sp>
        <p:nvSpPr>
          <p:cNvPr id="51" name="Oval 50"/>
          <p:cNvSpPr/>
          <p:nvPr/>
        </p:nvSpPr>
        <p:spPr>
          <a:xfrm>
            <a:off x="6891365" y="1142991"/>
            <a:ext cx="1752601" cy="1752601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52" name="Pie 51"/>
          <p:cNvSpPr/>
          <p:nvPr/>
        </p:nvSpPr>
        <p:spPr>
          <a:xfrm>
            <a:off x="6891365" y="1142990"/>
            <a:ext cx="1752601" cy="1752601"/>
          </a:xfrm>
          <a:prstGeom prst="pie">
            <a:avLst>
              <a:gd name="adj1" fmla="val 13307307"/>
              <a:gd name="adj2" fmla="val 6906899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53" name="Oval 52"/>
          <p:cNvSpPr/>
          <p:nvPr/>
        </p:nvSpPr>
        <p:spPr>
          <a:xfrm>
            <a:off x="6990369" y="1241995"/>
            <a:ext cx="1554591" cy="1554591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55" name="Text Placeholder 6"/>
          <p:cNvSpPr txBox="1">
            <a:spLocks/>
          </p:cNvSpPr>
          <p:nvPr/>
        </p:nvSpPr>
        <p:spPr>
          <a:xfrm>
            <a:off x="7137350" y="1634143"/>
            <a:ext cx="1260628" cy="770297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d-ID" sz="4000" dirty="0" smtClean="0">
                <a:solidFill>
                  <a:schemeClr val="accent5"/>
                </a:solidFill>
                <a:latin typeface="Bebas Neue" pitchFamily="34" charset="0"/>
              </a:rPr>
              <a:t>80</a:t>
            </a:r>
            <a:r>
              <a:rPr lang="en-US" sz="4000" dirty="0" smtClean="0">
                <a:solidFill>
                  <a:schemeClr val="accent5"/>
                </a:solidFill>
                <a:latin typeface="Bebas Neue" pitchFamily="34" charset="0"/>
              </a:rPr>
              <a:t>%</a:t>
            </a:r>
            <a:endParaRPr lang="en-US" sz="3600" dirty="0">
              <a:solidFill>
                <a:schemeClr val="accent5"/>
              </a:solidFill>
              <a:latin typeface="Bebas Neue" pitchFamily="34" charset="0"/>
            </a:endParaRPr>
          </a:p>
        </p:txBody>
      </p:sp>
      <p:grpSp>
        <p:nvGrpSpPr>
          <p:cNvPr id="69" name="Group 68"/>
          <p:cNvGrpSpPr/>
          <p:nvPr/>
        </p:nvGrpSpPr>
        <p:grpSpPr>
          <a:xfrm>
            <a:off x="2278840" y="214296"/>
            <a:ext cx="435772" cy="484191"/>
            <a:chOff x="1071538" y="857238"/>
            <a:chExt cx="1000132" cy="1000132"/>
          </a:xfrm>
        </p:grpSpPr>
        <p:sp>
          <p:nvSpPr>
            <p:cNvPr id="70" name="Freeform 69"/>
            <p:cNvSpPr/>
            <p:nvPr/>
          </p:nvSpPr>
          <p:spPr>
            <a:xfrm>
              <a:off x="1071538" y="857238"/>
              <a:ext cx="123473" cy="1000132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71" name="Freeform 70"/>
            <p:cNvSpPr/>
            <p:nvPr/>
          </p:nvSpPr>
          <p:spPr>
            <a:xfrm rot="5400000" flipV="1">
              <a:off x="1516042" y="412737"/>
              <a:ext cx="111126" cy="1000131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72" name="Group 71"/>
          <p:cNvGrpSpPr/>
          <p:nvPr/>
        </p:nvGrpSpPr>
        <p:grpSpPr>
          <a:xfrm flipH="1" flipV="1">
            <a:off x="6429388" y="357172"/>
            <a:ext cx="435772" cy="484191"/>
            <a:chOff x="1071538" y="857238"/>
            <a:chExt cx="1000132" cy="1000132"/>
          </a:xfrm>
          <a:solidFill>
            <a:schemeClr val="accent6">
              <a:lumMod val="75000"/>
            </a:schemeClr>
          </a:solidFill>
        </p:grpSpPr>
        <p:sp>
          <p:nvSpPr>
            <p:cNvPr id="77" name="Freeform 76"/>
            <p:cNvSpPr/>
            <p:nvPr/>
          </p:nvSpPr>
          <p:spPr>
            <a:xfrm>
              <a:off x="1071538" y="857238"/>
              <a:ext cx="123473" cy="1000132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78" name="Freeform 77"/>
            <p:cNvSpPr/>
            <p:nvPr/>
          </p:nvSpPr>
          <p:spPr>
            <a:xfrm rot="5400000" flipV="1">
              <a:off x="1516042" y="412737"/>
              <a:ext cx="111126" cy="1000131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80" name="Rectangle 79"/>
          <p:cNvSpPr/>
          <p:nvPr/>
        </p:nvSpPr>
        <p:spPr>
          <a:xfrm>
            <a:off x="500034" y="4597733"/>
            <a:ext cx="1500198" cy="4571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sp>
        <p:nvSpPr>
          <p:cNvPr id="81" name="Rectangle 80"/>
          <p:cNvSpPr/>
          <p:nvPr/>
        </p:nvSpPr>
        <p:spPr>
          <a:xfrm>
            <a:off x="2643174" y="4597733"/>
            <a:ext cx="1500198" cy="45719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sp>
        <p:nvSpPr>
          <p:cNvPr id="82" name="Rectangle 81"/>
          <p:cNvSpPr/>
          <p:nvPr/>
        </p:nvSpPr>
        <p:spPr>
          <a:xfrm>
            <a:off x="4929190" y="4572014"/>
            <a:ext cx="1500198" cy="45719"/>
          </a:xfrm>
          <a:prstGeom prst="rect">
            <a:avLst/>
          </a:prstGeom>
          <a:solidFill>
            <a:srgbClr val="D0383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sp>
        <p:nvSpPr>
          <p:cNvPr id="83" name="Rectangle 82"/>
          <p:cNvSpPr/>
          <p:nvPr/>
        </p:nvSpPr>
        <p:spPr>
          <a:xfrm>
            <a:off x="7072330" y="4572014"/>
            <a:ext cx="1500198" cy="45719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50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60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500"/>
                            </p:stCondLst>
                            <p:childTnLst>
                              <p:par>
                                <p:cTn id="9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7000"/>
                            </p:stCondLst>
                            <p:childTnLst>
                              <p:par>
                                <p:cTn id="10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7500"/>
                            </p:stCondLst>
                            <p:childTnLst>
                              <p:par>
                                <p:cTn id="10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8000"/>
                            </p:stCondLst>
                            <p:childTnLst>
                              <p:par>
                                <p:cTn id="1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85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9000"/>
                            </p:stCondLst>
                            <p:childTnLst>
                              <p:par>
                                <p:cTn id="1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9500"/>
                            </p:stCondLst>
                            <p:childTnLst>
                              <p:par>
                                <p:cTn id="1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4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10500"/>
                            </p:stCondLst>
                            <p:childTnLst>
                              <p:par>
                                <p:cTn id="1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 animBg="1"/>
      <p:bldP spid="68" grpId="0" animBg="1"/>
      <p:bldP spid="62" grpId="0" animBg="1"/>
      <p:bldP spid="56" grpId="0" animBg="1"/>
      <p:bldP spid="19" grpId="0"/>
      <p:bldP spid="23" grpId="0"/>
      <p:bldP spid="27" grpId="0"/>
      <p:bldP spid="29" grpId="0"/>
      <p:bldP spid="26" grpId="0"/>
      <p:bldP spid="31" grpId="0"/>
      <p:bldP spid="34" grpId="0"/>
      <p:bldP spid="35" grpId="0"/>
      <p:bldP spid="30" grpId="1"/>
      <p:bldP spid="32" grpId="0" animBg="1"/>
      <p:bldP spid="39" grpId="0" animBg="1"/>
      <p:bldP spid="40" grpId="0" animBg="1"/>
      <p:bldP spid="41" grpId="0"/>
      <p:bldP spid="42" grpId="0" animBg="1"/>
      <p:bldP spid="43" grpId="0" animBg="1"/>
      <p:bldP spid="44" grpId="0" animBg="1"/>
      <p:bldP spid="45" grpId="0"/>
      <p:bldP spid="46" grpId="0" animBg="1"/>
      <p:bldP spid="47" grpId="0" animBg="1"/>
      <p:bldP spid="48" grpId="0" animBg="1"/>
      <p:bldP spid="49" grpId="0"/>
      <p:bldP spid="51" grpId="0" animBg="1"/>
      <p:bldP spid="52" grpId="0" animBg="1"/>
      <p:bldP spid="53" grpId="0" animBg="1"/>
      <p:bldP spid="55" grpId="0"/>
      <p:bldP spid="80" grpId="0" animBg="1"/>
      <p:bldP spid="81" grpId="0" animBg="1"/>
      <p:bldP spid="82" grpId="0" animBg="1"/>
      <p:bldP spid="8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 flipH="1">
            <a:off x="3218052" y="1357304"/>
            <a:ext cx="2460432" cy="2714644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en-US">
              <a:ea typeface="ヒラギノ角ゴ ProN W3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 flipH="1">
            <a:off x="639532" y="1357304"/>
            <a:ext cx="2460432" cy="2714644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en-US">
              <a:ea typeface="ヒラギノ角ゴ ProN W3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 flipH="1">
            <a:off x="5791024" y="1357304"/>
            <a:ext cx="2460432" cy="2714644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en-US">
              <a:ea typeface="ヒラギノ角ゴ ProN W3" charset="0"/>
            </a:endParaRPr>
          </a:p>
        </p:txBody>
      </p:sp>
      <p:sp>
        <p:nvSpPr>
          <p:cNvPr id="5" name="Rectangular Callout 3"/>
          <p:cNvSpPr>
            <a:spLocks/>
          </p:cNvSpPr>
          <p:nvPr/>
        </p:nvSpPr>
        <p:spPr bwMode="auto">
          <a:xfrm rot="10800000" flipH="1">
            <a:off x="5786446" y="3891212"/>
            <a:ext cx="2468451" cy="895115"/>
          </a:xfrm>
          <a:custGeom>
            <a:avLst/>
            <a:gdLst>
              <a:gd name="T0" fmla="*/ 0 w 6840760"/>
              <a:gd name="T1" fmla="*/ 0 h 5223481"/>
              <a:gd name="T2" fmla="*/ 3990443 w 6840760"/>
              <a:gd name="T3" fmla="*/ 0 h 5223481"/>
              <a:gd name="T4" fmla="*/ 3990443 w 6840760"/>
              <a:gd name="T5" fmla="*/ 0 h 5223481"/>
              <a:gd name="T6" fmla="*/ 5700633 w 6840760"/>
              <a:gd name="T7" fmla="*/ 0 h 5223481"/>
              <a:gd name="T8" fmla="*/ 6840760 w 6840760"/>
              <a:gd name="T9" fmla="*/ 0 h 5223481"/>
              <a:gd name="T10" fmla="*/ 6840760 w 6840760"/>
              <a:gd name="T11" fmla="*/ 1409429 h 5223481"/>
              <a:gd name="T12" fmla="*/ 6840760 w 6840760"/>
              <a:gd name="T13" fmla="*/ 1409429 h 5223481"/>
              <a:gd name="T14" fmla="*/ 6840760 w 6840760"/>
              <a:gd name="T15" fmla="*/ 2013470 h 5223481"/>
              <a:gd name="T16" fmla="*/ 6840760 w 6840760"/>
              <a:gd name="T17" fmla="*/ 2416164 h 5223481"/>
              <a:gd name="T18" fmla="*/ 5120883 w 6840760"/>
              <a:gd name="T19" fmla="*/ 2446202 h 5223481"/>
              <a:gd name="T20" fmla="*/ 4507524 w 6840760"/>
              <a:gd name="T21" fmla="*/ 2841223 h 5223481"/>
              <a:gd name="T22" fmla="*/ 4542586 w 6840760"/>
              <a:gd name="T23" fmla="*/ 2416164 h 5223481"/>
              <a:gd name="T24" fmla="*/ 0 w 6840760"/>
              <a:gd name="T25" fmla="*/ 2416164 h 5223481"/>
              <a:gd name="T26" fmla="*/ 0 w 6840760"/>
              <a:gd name="T27" fmla="*/ 2013470 h 5223481"/>
              <a:gd name="T28" fmla="*/ 0 w 6840760"/>
              <a:gd name="T29" fmla="*/ 1409429 h 5223481"/>
              <a:gd name="T30" fmla="*/ 0 w 6840760"/>
              <a:gd name="T31" fmla="*/ 1409429 h 5223481"/>
              <a:gd name="T32" fmla="*/ 0 w 6840760"/>
              <a:gd name="T33" fmla="*/ 0 h 5223481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840760" h="5223481">
                <a:moveTo>
                  <a:pt x="0" y="0"/>
                </a:moveTo>
                <a:lnTo>
                  <a:pt x="3990443" y="0"/>
                </a:lnTo>
                <a:lnTo>
                  <a:pt x="5700633" y="0"/>
                </a:lnTo>
                <a:lnTo>
                  <a:pt x="6840760" y="0"/>
                </a:lnTo>
                <a:lnTo>
                  <a:pt x="6840760" y="2591182"/>
                </a:lnTo>
                <a:lnTo>
                  <a:pt x="6840760" y="3701688"/>
                </a:lnTo>
                <a:lnTo>
                  <a:pt x="6840760" y="4442026"/>
                </a:lnTo>
                <a:lnTo>
                  <a:pt x="5120883" y="4497249"/>
                </a:lnTo>
                <a:lnTo>
                  <a:pt x="4507524" y="5223481"/>
                </a:lnTo>
                <a:lnTo>
                  <a:pt x="4542586" y="4442026"/>
                </a:lnTo>
                <a:lnTo>
                  <a:pt x="0" y="4442026"/>
                </a:lnTo>
                <a:lnTo>
                  <a:pt x="0" y="3701688"/>
                </a:lnTo>
                <a:lnTo>
                  <a:pt x="0" y="2591182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id-ID"/>
          </a:p>
        </p:txBody>
      </p:sp>
      <p:sp>
        <p:nvSpPr>
          <p:cNvPr id="6" name="Rectangular Callout 3"/>
          <p:cNvSpPr>
            <a:spLocks/>
          </p:cNvSpPr>
          <p:nvPr/>
        </p:nvSpPr>
        <p:spPr bwMode="auto">
          <a:xfrm rot="10800000" flipH="1">
            <a:off x="3214678" y="3891212"/>
            <a:ext cx="2468451" cy="895115"/>
          </a:xfrm>
          <a:custGeom>
            <a:avLst/>
            <a:gdLst>
              <a:gd name="T0" fmla="*/ 0 w 6840760"/>
              <a:gd name="T1" fmla="*/ 0 h 5223481"/>
              <a:gd name="T2" fmla="*/ 3990443 w 6840760"/>
              <a:gd name="T3" fmla="*/ 0 h 5223481"/>
              <a:gd name="T4" fmla="*/ 3990443 w 6840760"/>
              <a:gd name="T5" fmla="*/ 0 h 5223481"/>
              <a:gd name="T6" fmla="*/ 5700633 w 6840760"/>
              <a:gd name="T7" fmla="*/ 0 h 5223481"/>
              <a:gd name="T8" fmla="*/ 6840760 w 6840760"/>
              <a:gd name="T9" fmla="*/ 0 h 5223481"/>
              <a:gd name="T10" fmla="*/ 6840760 w 6840760"/>
              <a:gd name="T11" fmla="*/ 1409429 h 5223481"/>
              <a:gd name="T12" fmla="*/ 6840760 w 6840760"/>
              <a:gd name="T13" fmla="*/ 1409429 h 5223481"/>
              <a:gd name="T14" fmla="*/ 6840760 w 6840760"/>
              <a:gd name="T15" fmla="*/ 2013470 h 5223481"/>
              <a:gd name="T16" fmla="*/ 6840760 w 6840760"/>
              <a:gd name="T17" fmla="*/ 2416164 h 5223481"/>
              <a:gd name="T18" fmla="*/ 5120883 w 6840760"/>
              <a:gd name="T19" fmla="*/ 2446202 h 5223481"/>
              <a:gd name="T20" fmla="*/ 4507524 w 6840760"/>
              <a:gd name="T21" fmla="*/ 2841223 h 5223481"/>
              <a:gd name="T22" fmla="*/ 4542586 w 6840760"/>
              <a:gd name="T23" fmla="*/ 2416164 h 5223481"/>
              <a:gd name="T24" fmla="*/ 0 w 6840760"/>
              <a:gd name="T25" fmla="*/ 2416164 h 5223481"/>
              <a:gd name="T26" fmla="*/ 0 w 6840760"/>
              <a:gd name="T27" fmla="*/ 2013470 h 5223481"/>
              <a:gd name="T28" fmla="*/ 0 w 6840760"/>
              <a:gd name="T29" fmla="*/ 1409429 h 5223481"/>
              <a:gd name="T30" fmla="*/ 0 w 6840760"/>
              <a:gd name="T31" fmla="*/ 1409429 h 5223481"/>
              <a:gd name="T32" fmla="*/ 0 w 6840760"/>
              <a:gd name="T33" fmla="*/ 0 h 5223481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840760" h="5223481">
                <a:moveTo>
                  <a:pt x="0" y="0"/>
                </a:moveTo>
                <a:lnTo>
                  <a:pt x="3990443" y="0"/>
                </a:lnTo>
                <a:lnTo>
                  <a:pt x="5700633" y="0"/>
                </a:lnTo>
                <a:lnTo>
                  <a:pt x="6840760" y="0"/>
                </a:lnTo>
                <a:lnTo>
                  <a:pt x="6840760" y="2591182"/>
                </a:lnTo>
                <a:lnTo>
                  <a:pt x="6840760" y="3701688"/>
                </a:lnTo>
                <a:lnTo>
                  <a:pt x="6840760" y="4442026"/>
                </a:lnTo>
                <a:lnTo>
                  <a:pt x="5120883" y="4497249"/>
                </a:lnTo>
                <a:lnTo>
                  <a:pt x="4507524" y="5223481"/>
                </a:lnTo>
                <a:lnTo>
                  <a:pt x="4542586" y="4442026"/>
                </a:lnTo>
                <a:lnTo>
                  <a:pt x="0" y="4442026"/>
                </a:lnTo>
                <a:lnTo>
                  <a:pt x="0" y="3701688"/>
                </a:lnTo>
                <a:lnTo>
                  <a:pt x="0" y="259118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id-ID"/>
          </a:p>
        </p:txBody>
      </p:sp>
      <p:sp>
        <p:nvSpPr>
          <p:cNvPr id="7" name="Rectangular Callout 3"/>
          <p:cNvSpPr>
            <a:spLocks/>
          </p:cNvSpPr>
          <p:nvPr/>
        </p:nvSpPr>
        <p:spPr bwMode="auto">
          <a:xfrm rot="10800000" flipH="1">
            <a:off x="636158" y="3891212"/>
            <a:ext cx="2468451" cy="895115"/>
          </a:xfrm>
          <a:custGeom>
            <a:avLst/>
            <a:gdLst>
              <a:gd name="T0" fmla="*/ 0 w 6840760"/>
              <a:gd name="T1" fmla="*/ 0 h 5223481"/>
              <a:gd name="T2" fmla="*/ 3990443 w 6840760"/>
              <a:gd name="T3" fmla="*/ 0 h 5223481"/>
              <a:gd name="T4" fmla="*/ 3990443 w 6840760"/>
              <a:gd name="T5" fmla="*/ 0 h 5223481"/>
              <a:gd name="T6" fmla="*/ 5700633 w 6840760"/>
              <a:gd name="T7" fmla="*/ 0 h 5223481"/>
              <a:gd name="T8" fmla="*/ 6840760 w 6840760"/>
              <a:gd name="T9" fmla="*/ 0 h 5223481"/>
              <a:gd name="T10" fmla="*/ 6840760 w 6840760"/>
              <a:gd name="T11" fmla="*/ 1409429 h 5223481"/>
              <a:gd name="T12" fmla="*/ 6840760 w 6840760"/>
              <a:gd name="T13" fmla="*/ 1409429 h 5223481"/>
              <a:gd name="T14" fmla="*/ 6840760 w 6840760"/>
              <a:gd name="T15" fmla="*/ 2013470 h 5223481"/>
              <a:gd name="T16" fmla="*/ 6840760 w 6840760"/>
              <a:gd name="T17" fmla="*/ 2416164 h 5223481"/>
              <a:gd name="T18" fmla="*/ 5120883 w 6840760"/>
              <a:gd name="T19" fmla="*/ 2446202 h 5223481"/>
              <a:gd name="T20" fmla="*/ 4507524 w 6840760"/>
              <a:gd name="T21" fmla="*/ 2841223 h 5223481"/>
              <a:gd name="T22" fmla="*/ 4542586 w 6840760"/>
              <a:gd name="T23" fmla="*/ 2416164 h 5223481"/>
              <a:gd name="T24" fmla="*/ 0 w 6840760"/>
              <a:gd name="T25" fmla="*/ 2416164 h 5223481"/>
              <a:gd name="T26" fmla="*/ 0 w 6840760"/>
              <a:gd name="T27" fmla="*/ 2013470 h 5223481"/>
              <a:gd name="T28" fmla="*/ 0 w 6840760"/>
              <a:gd name="T29" fmla="*/ 1409429 h 5223481"/>
              <a:gd name="T30" fmla="*/ 0 w 6840760"/>
              <a:gd name="T31" fmla="*/ 1409429 h 5223481"/>
              <a:gd name="T32" fmla="*/ 0 w 6840760"/>
              <a:gd name="T33" fmla="*/ 0 h 5223481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840760" h="5223481">
                <a:moveTo>
                  <a:pt x="0" y="0"/>
                </a:moveTo>
                <a:lnTo>
                  <a:pt x="3990443" y="0"/>
                </a:lnTo>
                <a:lnTo>
                  <a:pt x="5700633" y="0"/>
                </a:lnTo>
                <a:lnTo>
                  <a:pt x="6840760" y="0"/>
                </a:lnTo>
                <a:lnTo>
                  <a:pt x="6840760" y="2591182"/>
                </a:lnTo>
                <a:lnTo>
                  <a:pt x="6840760" y="3701688"/>
                </a:lnTo>
                <a:lnTo>
                  <a:pt x="6840760" y="4442026"/>
                </a:lnTo>
                <a:lnTo>
                  <a:pt x="5120883" y="4497249"/>
                </a:lnTo>
                <a:lnTo>
                  <a:pt x="4507524" y="5223481"/>
                </a:lnTo>
                <a:lnTo>
                  <a:pt x="4542586" y="4442026"/>
                </a:lnTo>
                <a:lnTo>
                  <a:pt x="0" y="4442026"/>
                </a:lnTo>
                <a:lnTo>
                  <a:pt x="0" y="3701688"/>
                </a:lnTo>
                <a:lnTo>
                  <a:pt x="0" y="259118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id-ID"/>
          </a:p>
        </p:txBody>
      </p:sp>
      <p:sp>
        <p:nvSpPr>
          <p:cNvPr id="9" name="Text Placeholder 5"/>
          <p:cNvSpPr txBox="1">
            <a:spLocks/>
          </p:cNvSpPr>
          <p:nvPr/>
        </p:nvSpPr>
        <p:spPr>
          <a:xfrm>
            <a:off x="714348" y="1714494"/>
            <a:ext cx="2357453" cy="228601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block of text giving the quick overview of this good &amp; basic plan: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Feature number one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feature of plan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feature of plan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Fourth feature in this plan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Fifth feature in this plan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Title 14"/>
          <p:cNvSpPr txBox="1">
            <a:spLocks/>
          </p:cNvSpPr>
          <p:nvPr/>
        </p:nvSpPr>
        <p:spPr>
          <a:xfrm>
            <a:off x="2143108" y="158752"/>
            <a:ext cx="4786346" cy="9128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08102"/>
                </a:solidFill>
                <a:effectLst/>
                <a:uLnTx/>
                <a:uFillTx/>
                <a:latin typeface="Bebas Neue" pitchFamily="34" charset="0"/>
                <a:ea typeface="+mj-ea"/>
                <a:cs typeface="+mj-cs"/>
              </a:rPr>
              <a:t>three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Bebas Neue" pitchFamily="34" charset="0"/>
                <a:ea typeface="+mj-ea"/>
                <a:cs typeface="+mj-cs"/>
              </a:rPr>
              <a:t> pricing plans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Bebas Neue" pitchFamily="34" charset="0"/>
              <a:ea typeface="+mj-ea"/>
              <a:cs typeface="+mj-cs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905335" y="1000114"/>
            <a:ext cx="1928826" cy="642942"/>
          </a:xfrm>
          <a:prstGeom prst="roundRect">
            <a:avLst>
              <a:gd name="adj" fmla="val 50000"/>
            </a:avLst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Text Placeholder 23"/>
          <p:cNvSpPr txBox="1">
            <a:spLocks/>
          </p:cNvSpPr>
          <p:nvPr/>
        </p:nvSpPr>
        <p:spPr bwMode="auto">
          <a:xfrm>
            <a:off x="1000100" y="1142990"/>
            <a:ext cx="1785949" cy="42862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ebas Neue" pitchFamily="34" charset="0"/>
              </a:rPr>
              <a:t>our silver plan</a:t>
            </a:r>
          </a:p>
        </p:txBody>
      </p:sp>
      <p:sp>
        <p:nvSpPr>
          <p:cNvPr id="12" name="Text Placeholder 19"/>
          <p:cNvSpPr txBox="1">
            <a:spLocks/>
          </p:cNvSpPr>
          <p:nvPr/>
        </p:nvSpPr>
        <p:spPr bwMode="auto">
          <a:xfrm>
            <a:off x="6104417" y="4071948"/>
            <a:ext cx="1832508" cy="58584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ebas Neue" pitchFamily="34" charset="0"/>
              </a:rPr>
              <a:t>$1279</a:t>
            </a:r>
          </a:p>
        </p:txBody>
      </p:sp>
      <p:sp>
        <p:nvSpPr>
          <p:cNvPr id="13" name="Text Placeholder 6"/>
          <p:cNvSpPr txBox="1">
            <a:spLocks/>
          </p:cNvSpPr>
          <p:nvPr/>
        </p:nvSpPr>
        <p:spPr bwMode="auto">
          <a:xfrm>
            <a:off x="3532893" y="4071948"/>
            <a:ext cx="1832021" cy="58584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ebas Neue" pitchFamily="34" charset="0"/>
              </a:rPr>
              <a:t>$879</a:t>
            </a:r>
          </a:p>
        </p:txBody>
      </p:sp>
      <p:sp>
        <p:nvSpPr>
          <p:cNvPr id="14" name="Text Placeholder 7"/>
          <p:cNvSpPr txBox="1">
            <a:spLocks/>
          </p:cNvSpPr>
          <p:nvPr/>
        </p:nvSpPr>
        <p:spPr bwMode="auto">
          <a:xfrm>
            <a:off x="954129" y="4071948"/>
            <a:ext cx="1832508" cy="58584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ebas Neue" pitchFamily="34" charset="0"/>
              </a:rPr>
              <a:t>$579</a:t>
            </a:r>
          </a:p>
        </p:txBody>
      </p:sp>
      <p:sp>
        <p:nvSpPr>
          <p:cNvPr id="15" name="Text Placeholder 5"/>
          <p:cNvSpPr txBox="1">
            <a:spLocks/>
          </p:cNvSpPr>
          <p:nvPr/>
        </p:nvSpPr>
        <p:spPr>
          <a:xfrm>
            <a:off x="3286117" y="1714494"/>
            <a:ext cx="2357453" cy="228601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block of text giving the quick overview of this good &amp; basic plan: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Feature number one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feature of plan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feature of plan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Fourth feature in this plan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Fifth feature in this plan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3477104" y="1000114"/>
            <a:ext cx="1928826" cy="642942"/>
          </a:xfrm>
          <a:prstGeom prst="roundRect">
            <a:avLst>
              <a:gd name="adj" fmla="val 50000"/>
            </a:avLst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7" name="Text Placeholder 23"/>
          <p:cNvSpPr txBox="1">
            <a:spLocks/>
          </p:cNvSpPr>
          <p:nvPr/>
        </p:nvSpPr>
        <p:spPr bwMode="auto">
          <a:xfrm>
            <a:off x="3571869" y="1142990"/>
            <a:ext cx="1785949" cy="42862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ebas Neue" pitchFamily="34" charset="0"/>
              </a:rPr>
              <a:t>our silver plan</a:t>
            </a:r>
          </a:p>
        </p:txBody>
      </p:sp>
      <p:sp>
        <p:nvSpPr>
          <p:cNvPr id="18" name="Text Placeholder 5"/>
          <p:cNvSpPr txBox="1">
            <a:spLocks/>
          </p:cNvSpPr>
          <p:nvPr/>
        </p:nvSpPr>
        <p:spPr>
          <a:xfrm>
            <a:off x="5857885" y="1714494"/>
            <a:ext cx="2357453" cy="228601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block of text giving the quick overview of this good &amp; basic plan: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Feature number one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feature of plan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feature of plan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Fourth feature in this plan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Fifth feature in this plan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6048872" y="1000114"/>
            <a:ext cx="1928826" cy="642942"/>
          </a:xfrm>
          <a:prstGeom prst="roundRect">
            <a:avLst>
              <a:gd name="adj" fmla="val 50000"/>
            </a:avLst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0" name="Text Placeholder 23"/>
          <p:cNvSpPr txBox="1">
            <a:spLocks/>
          </p:cNvSpPr>
          <p:nvPr/>
        </p:nvSpPr>
        <p:spPr bwMode="auto">
          <a:xfrm>
            <a:off x="6143637" y="1142990"/>
            <a:ext cx="1785949" cy="42862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ebas Neue" pitchFamily="34" charset="0"/>
              </a:rPr>
              <a:t>our silver plan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2700324" y="87295"/>
            <a:ext cx="435772" cy="484191"/>
            <a:chOff x="1071538" y="857238"/>
            <a:chExt cx="1000132" cy="1000132"/>
          </a:xfrm>
        </p:grpSpPr>
        <p:sp>
          <p:nvSpPr>
            <p:cNvPr id="22" name="Freeform 21"/>
            <p:cNvSpPr/>
            <p:nvPr/>
          </p:nvSpPr>
          <p:spPr>
            <a:xfrm>
              <a:off x="1071538" y="857238"/>
              <a:ext cx="123473" cy="1000132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3" name="Freeform 22"/>
            <p:cNvSpPr/>
            <p:nvPr/>
          </p:nvSpPr>
          <p:spPr>
            <a:xfrm rot="5400000" flipV="1">
              <a:off x="1516042" y="412737"/>
              <a:ext cx="111126" cy="1000131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24" name="Group 23"/>
          <p:cNvGrpSpPr/>
          <p:nvPr/>
        </p:nvGrpSpPr>
        <p:grpSpPr>
          <a:xfrm flipH="1" flipV="1">
            <a:off x="5929322" y="357172"/>
            <a:ext cx="435772" cy="484191"/>
            <a:chOff x="1071538" y="857238"/>
            <a:chExt cx="1000132" cy="1000132"/>
          </a:xfrm>
          <a:solidFill>
            <a:schemeClr val="accent6">
              <a:lumMod val="75000"/>
            </a:schemeClr>
          </a:solidFill>
        </p:grpSpPr>
        <p:sp>
          <p:nvSpPr>
            <p:cNvPr id="25" name="Freeform 24"/>
            <p:cNvSpPr/>
            <p:nvPr/>
          </p:nvSpPr>
          <p:spPr>
            <a:xfrm>
              <a:off x="1071538" y="857238"/>
              <a:ext cx="123473" cy="1000132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6" name="Freeform 25"/>
            <p:cNvSpPr/>
            <p:nvPr/>
          </p:nvSpPr>
          <p:spPr>
            <a:xfrm rot="5400000" flipV="1">
              <a:off x="1516042" y="412737"/>
              <a:ext cx="111126" cy="1000131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"/>
                            </p:stCondLst>
                            <p:childTnLst>
                              <p:par>
                                <p:cTn id="8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9" grpId="0"/>
      <p:bldP spid="10" grpId="0"/>
      <p:bldP spid="11" grpId="0" animBg="1"/>
      <p:bldP spid="8" grpId="0" animBg="1"/>
      <p:bldP spid="12" grpId="0" animBg="1"/>
      <p:bldP spid="13" grpId="0" animBg="1"/>
      <p:bldP spid="15" grpId="0"/>
      <p:bldP spid="16" grpId="0" animBg="1"/>
      <p:bldP spid="17" grpId="0" animBg="1"/>
      <p:bldP spid="18" grpId="0"/>
      <p:bldP spid="19" grpId="0" animBg="1"/>
      <p:bldP spid="2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2"/>
          <p:cNvSpPr txBox="1"/>
          <p:nvPr/>
        </p:nvSpPr>
        <p:spPr>
          <a:xfrm>
            <a:off x="2965537" y="159235"/>
            <a:ext cx="281038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rgbClr val="E08102"/>
                </a:solidFill>
                <a:latin typeface="Bebas Neue" pitchFamily="34" charset="0"/>
              </a:rPr>
              <a:t>Our</a:t>
            </a:r>
            <a:r>
              <a:rPr lang="en-US" sz="4400" dirty="0" smtClean="0">
                <a:solidFill>
                  <a:schemeClr val="bg1"/>
                </a:solidFill>
                <a:latin typeface="Bebas Neue" pitchFamily="34" charset="0"/>
              </a:rPr>
              <a:t> </a:t>
            </a:r>
            <a:r>
              <a:rPr lang="en-US" sz="4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ebas Neue" pitchFamily="34" charset="0"/>
              </a:rPr>
              <a:t>Portfolio</a:t>
            </a:r>
            <a:endParaRPr lang="id-ID" sz="4400" dirty="0">
              <a:solidFill>
                <a:schemeClr val="tx1">
                  <a:lumMod val="85000"/>
                  <a:lumOff val="15000"/>
                </a:schemeClr>
              </a:solidFill>
              <a:latin typeface="Bebas Neue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2500298" y="928676"/>
            <a:ext cx="2000264" cy="200026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4" name="Rectangle 43"/>
          <p:cNvSpPr/>
          <p:nvPr/>
        </p:nvSpPr>
        <p:spPr>
          <a:xfrm>
            <a:off x="6893735" y="928676"/>
            <a:ext cx="2000264" cy="200026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5" name="Rectangle 44"/>
          <p:cNvSpPr/>
          <p:nvPr/>
        </p:nvSpPr>
        <p:spPr>
          <a:xfrm>
            <a:off x="285720" y="928676"/>
            <a:ext cx="2000264" cy="200026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7" name="Rectangle 46"/>
          <p:cNvSpPr/>
          <p:nvPr/>
        </p:nvSpPr>
        <p:spPr>
          <a:xfrm>
            <a:off x="4714844" y="928676"/>
            <a:ext cx="2000264" cy="200026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9" name="TextBox 48"/>
          <p:cNvSpPr txBox="1"/>
          <p:nvPr/>
        </p:nvSpPr>
        <p:spPr bwMode="auto">
          <a:xfrm>
            <a:off x="357158" y="3500444"/>
            <a:ext cx="178595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+mn-cs"/>
              </a:rPr>
              <a:t>Lorem Ipsum 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+mn-cs"/>
              </a:rPr>
              <a:t>has been the industry's standard dummy text ever since the 1500s.</a:t>
            </a:r>
          </a:p>
        </p:txBody>
      </p:sp>
      <p:sp>
        <p:nvSpPr>
          <p:cNvPr id="51" name="TextBox 50"/>
          <p:cNvSpPr txBox="1"/>
          <p:nvPr/>
        </p:nvSpPr>
        <p:spPr bwMode="auto">
          <a:xfrm>
            <a:off x="7000860" y="3571882"/>
            <a:ext cx="178595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+mn-cs"/>
              </a:rPr>
              <a:t>Lorem Ipsum 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+mn-cs"/>
              </a:rPr>
              <a:t>has been the industry's standard dummy text ever since the 1500s.</a:t>
            </a:r>
          </a:p>
        </p:txBody>
      </p:sp>
      <p:sp>
        <p:nvSpPr>
          <p:cNvPr id="52" name="TextBox 51"/>
          <p:cNvSpPr txBox="1"/>
          <p:nvPr/>
        </p:nvSpPr>
        <p:spPr bwMode="auto">
          <a:xfrm>
            <a:off x="4786314" y="3546469"/>
            <a:ext cx="178595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+mn-cs"/>
              </a:rPr>
              <a:t>Lorem Ipsum 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+mn-cs"/>
              </a:rPr>
              <a:t>has been the industry's standard dummy text ever since the 1500s.</a:t>
            </a:r>
          </a:p>
        </p:txBody>
      </p:sp>
      <p:sp>
        <p:nvSpPr>
          <p:cNvPr id="50" name="TextBox 49"/>
          <p:cNvSpPr txBox="1"/>
          <p:nvPr/>
        </p:nvSpPr>
        <p:spPr bwMode="auto">
          <a:xfrm>
            <a:off x="2571704" y="3571882"/>
            <a:ext cx="178595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+mn-cs"/>
              </a:rPr>
              <a:t>Lorem Ipsum 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+mn-cs"/>
              </a:rPr>
              <a:t>has been the industry's standard dummy text ever since the 1500s.</a:t>
            </a:r>
          </a:p>
        </p:txBody>
      </p:sp>
      <p:sp>
        <p:nvSpPr>
          <p:cNvPr id="23" name="Rectangle 22"/>
          <p:cNvSpPr/>
          <p:nvPr/>
        </p:nvSpPr>
        <p:spPr>
          <a:xfrm>
            <a:off x="6893735" y="4558743"/>
            <a:ext cx="2000264" cy="71438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sp>
        <p:nvSpPr>
          <p:cNvPr id="24" name="Rectangle 23"/>
          <p:cNvSpPr/>
          <p:nvPr/>
        </p:nvSpPr>
        <p:spPr>
          <a:xfrm>
            <a:off x="4714876" y="4572014"/>
            <a:ext cx="2000264" cy="71438"/>
          </a:xfrm>
          <a:prstGeom prst="rect">
            <a:avLst/>
          </a:prstGeom>
          <a:solidFill>
            <a:srgbClr val="D0383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sp>
        <p:nvSpPr>
          <p:cNvPr id="25" name="Rectangle 24"/>
          <p:cNvSpPr/>
          <p:nvPr/>
        </p:nvSpPr>
        <p:spPr>
          <a:xfrm>
            <a:off x="2500298" y="4572014"/>
            <a:ext cx="2000264" cy="71438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sp>
        <p:nvSpPr>
          <p:cNvPr id="26" name="Rectangle 25"/>
          <p:cNvSpPr/>
          <p:nvPr/>
        </p:nvSpPr>
        <p:spPr>
          <a:xfrm>
            <a:off x="285720" y="4572014"/>
            <a:ext cx="2000264" cy="7143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sp>
        <p:nvSpPr>
          <p:cNvPr id="27" name="TextBox 26"/>
          <p:cNvSpPr txBox="1"/>
          <p:nvPr/>
        </p:nvSpPr>
        <p:spPr>
          <a:xfrm>
            <a:off x="285720" y="3000378"/>
            <a:ext cx="1857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ebas Neue" pitchFamily="34" charset="0"/>
              </a:rPr>
              <a:t>Project Title #1</a:t>
            </a:r>
            <a:endParaRPr lang="id-ID" sz="2400" dirty="0">
              <a:solidFill>
                <a:schemeClr val="tx1">
                  <a:lumMod val="85000"/>
                  <a:lumOff val="15000"/>
                </a:schemeClr>
              </a:solidFill>
              <a:latin typeface="Bebas Neue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500298" y="3000378"/>
            <a:ext cx="1857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ebas Neue" pitchFamily="34" charset="0"/>
              </a:rPr>
              <a:t>Project Title #2</a:t>
            </a:r>
            <a:endParaRPr lang="id-ID" sz="2400" dirty="0">
              <a:solidFill>
                <a:schemeClr val="tx1">
                  <a:lumMod val="85000"/>
                  <a:lumOff val="15000"/>
                </a:schemeClr>
              </a:solidFill>
              <a:latin typeface="Bebas Neue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714876" y="3000378"/>
            <a:ext cx="1857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ebas Neue" pitchFamily="34" charset="0"/>
              </a:rPr>
              <a:t>Project Title #3</a:t>
            </a:r>
            <a:endParaRPr lang="id-ID" sz="2400" dirty="0">
              <a:solidFill>
                <a:schemeClr val="tx1">
                  <a:lumMod val="85000"/>
                  <a:lumOff val="15000"/>
                </a:schemeClr>
              </a:solidFill>
              <a:latin typeface="Bebas Neue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929454" y="3000378"/>
            <a:ext cx="1857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ebas Neue" pitchFamily="34" charset="0"/>
              </a:rPr>
              <a:t>Project Title #4</a:t>
            </a:r>
            <a:endParaRPr lang="id-ID" sz="2400" dirty="0">
              <a:solidFill>
                <a:schemeClr val="tx1">
                  <a:lumMod val="85000"/>
                  <a:lumOff val="15000"/>
                </a:schemeClr>
              </a:solidFill>
              <a:latin typeface="Bebas Neue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2857488" y="142858"/>
            <a:ext cx="435772" cy="484191"/>
            <a:chOff x="1071538" y="857238"/>
            <a:chExt cx="1000132" cy="1000132"/>
          </a:xfrm>
        </p:grpSpPr>
        <p:sp>
          <p:nvSpPr>
            <p:cNvPr id="20" name="Freeform 19"/>
            <p:cNvSpPr/>
            <p:nvPr/>
          </p:nvSpPr>
          <p:spPr>
            <a:xfrm>
              <a:off x="1071538" y="857238"/>
              <a:ext cx="123473" cy="1000132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1" name="Freeform 20"/>
            <p:cNvSpPr/>
            <p:nvPr/>
          </p:nvSpPr>
          <p:spPr>
            <a:xfrm rot="5400000" flipV="1">
              <a:off x="1516042" y="412737"/>
              <a:ext cx="111126" cy="1000131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22" name="Group 21"/>
          <p:cNvGrpSpPr/>
          <p:nvPr/>
        </p:nvGrpSpPr>
        <p:grpSpPr>
          <a:xfrm flipH="1" flipV="1">
            <a:off x="5357818" y="373047"/>
            <a:ext cx="435772" cy="484191"/>
            <a:chOff x="1071538" y="857238"/>
            <a:chExt cx="1000132" cy="1000132"/>
          </a:xfrm>
          <a:solidFill>
            <a:schemeClr val="accent6">
              <a:lumMod val="75000"/>
            </a:schemeClr>
          </a:solidFill>
        </p:grpSpPr>
        <p:sp>
          <p:nvSpPr>
            <p:cNvPr id="31" name="Freeform 30"/>
            <p:cNvSpPr/>
            <p:nvPr/>
          </p:nvSpPr>
          <p:spPr>
            <a:xfrm>
              <a:off x="1071538" y="857238"/>
              <a:ext cx="123473" cy="1000132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2" name="Freeform 31"/>
            <p:cNvSpPr/>
            <p:nvPr/>
          </p:nvSpPr>
          <p:spPr>
            <a:xfrm rot="5400000" flipV="1">
              <a:off x="1516042" y="412737"/>
              <a:ext cx="111126" cy="1000131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500"/>
                            </p:stCondLst>
                            <p:childTnLst>
                              <p:par>
                                <p:cTn id="7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000"/>
                            </p:stCondLst>
                            <p:childTnLst>
                              <p:par>
                                <p:cTn id="7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500"/>
                            </p:stCondLst>
                            <p:childTnLst>
                              <p:par>
                                <p:cTn id="8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42" grpId="0" animBg="1"/>
      <p:bldP spid="44" grpId="0" animBg="1"/>
      <p:bldP spid="45" grpId="0" animBg="1"/>
      <p:bldP spid="47" grpId="0" animBg="1"/>
      <p:bldP spid="49" grpId="0"/>
      <p:bldP spid="51" grpId="0"/>
      <p:bldP spid="52" grpId="0"/>
      <p:bldP spid="50" grpId="0"/>
      <p:bldP spid="23" grpId="0" animBg="1"/>
      <p:bldP spid="24" grpId="0" animBg="1"/>
      <p:bldP spid="25" grpId="0" animBg="1"/>
      <p:bldP spid="26" grpId="0" animBg="1"/>
      <p:bldP spid="27" grpId="0"/>
      <p:bldP spid="28" grpId="0"/>
      <p:bldP spid="29" grpId="0"/>
      <p:bldP spid="3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ubtitle 2"/>
          <p:cNvSpPr txBox="1">
            <a:spLocks/>
          </p:cNvSpPr>
          <p:nvPr/>
        </p:nvSpPr>
        <p:spPr>
          <a:xfrm>
            <a:off x="1500166" y="2857502"/>
            <a:ext cx="5643570" cy="35719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70000"/>
              </a:lnSpc>
              <a:spcAft>
                <a:spcPts val="0"/>
              </a:spcAft>
              <a:defRPr/>
            </a:pPr>
            <a:r>
              <a:rPr lang="en-US" sz="1800" dirty="0" smtClean="0">
                <a:solidFill>
                  <a:schemeClr val="tx1"/>
                </a:solidFill>
                <a:latin typeface="Bebas Neue" pitchFamily="34" charset="0"/>
                <a:cs typeface="Oswald Light"/>
              </a:rPr>
              <a:t>USE TO PUT SUB-TITLE OF</a:t>
            </a:r>
            <a:r>
              <a:rPr lang="id-ID" sz="1800" dirty="0" smtClean="0">
                <a:solidFill>
                  <a:schemeClr val="tx1"/>
                </a:solidFill>
                <a:latin typeface="Bebas Neue" pitchFamily="34" charset="0"/>
                <a:cs typeface="Oswald Light"/>
              </a:rPr>
              <a:t> </a:t>
            </a:r>
            <a:r>
              <a:rPr lang="en-US" sz="1800" dirty="0" smtClean="0">
                <a:solidFill>
                  <a:schemeClr val="tx1"/>
                </a:solidFill>
                <a:latin typeface="Bebas Neue" pitchFamily="34" charset="0"/>
                <a:cs typeface="Oswald Light"/>
              </a:rPr>
              <a:t>YOUR</a:t>
            </a:r>
            <a:r>
              <a:rPr lang="id-ID" sz="1800" dirty="0" smtClean="0">
                <a:solidFill>
                  <a:schemeClr val="tx1"/>
                </a:solidFill>
                <a:latin typeface="Bebas Neue" pitchFamily="34" charset="0"/>
                <a:cs typeface="Oswald Light"/>
              </a:rPr>
              <a:t> </a:t>
            </a:r>
            <a:r>
              <a:rPr lang="en-US" sz="1800" dirty="0" smtClean="0">
                <a:solidFill>
                  <a:schemeClr val="tx1"/>
                </a:solidFill>
                <a:latin typeface="Bebas Neue" pitchFamily="34" charset="0"/>
                <a:cs typeface="Oswald Light"/>
              </a:rPr>
              <a:t>PRESENTATION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643174" y="2261714"/>
            <a:ext cx="335761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70000"/>
              </a:lnSpc>
              <a:spcAft>
                <a:spcPts val="0"/>
              </a:spcAft>
              <a:defRPr/>
            </a:pPr>
            <a:r>
              <a:rPr lang="en-US" sz="6000" b="1" dirty="0" smtClean="0">
                <a:latin typeface="Bebas Neue" pitchFamily="34" charset="0"/>
                <a:cs typeface="Oswald Light"/>
              </a:rPr>
              <a:t>Break </a:t>
            </a:r>
            <a:r>
              <a:rPr lang="en-US" sz="6000" b="1" dirty="0" smtClean="0">
                <a:solidFill>
                  <a:srgbClr val="E08102"/>
                </a:solidFill>
                <a:latin typeface="Bebas Neue" pitchFamily="34" charset="0"/>
                <a:cs typeface="Oswald Light"/>
              </a:rPr>
              <a:t>Slide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2500298" y="1952622"/>
            <a:ext cx="571504" cy="635004"/>
            <a:chOff x="1071538" y="857238"/>
            <a:chExt cx="1000132" cy="1000132"/>
          </a:xfrm>
        </p:grpSpPr>
        <p:sp>
          <p:nvSpPr>
            <p:cNvPr id="15" name="Freeform 14"/>
            <p:cNvSpPr/>
            <p:nvPr/>
          </p:nvSpPr>
          <p:spPr>
            <a:xfrm>
              <a:off x="1071538" y="857238"/>
              <a:ext cx="123473" cy="1000132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6" name="Freeform 15"/>
            <p:cNvSpPr/>
            <p:nvPr/>
          </p:nvSpPr>
          <p:spPr>
            <a:xfrm rot="5400000" flipV="1">
              <a:off x="1516042" y="412737"/>
              <a:ext cx="111126" cy="1000131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17" name="Group 16"/>
          <p:cNvGrpSpPr/>
          <p:nvPr/>
        </p:nvGrpSpPr>
        <p:grpSpPr>
          <a:xfrm flipH="1" flipV="1">
            <a:off x="5643570" y="2643188"/>
            <a:ext cx="571504" cy="635004"/>
            <a:chOff x="1071538" y="857238"/>
            <a:chExt cx="1000132" cy="1000132"/>
          </a:xfrm>
          <a:solidFill>
            <a:schemeClr val="accent6">
              <a:lumMod val="75000"/>
            </a:schemeClr>
          </a:solidFill>
        </p:grpSpPr>
        <p:sp>
          <p:nvSpPr>
            <p:cNvPr id="18" name="Freeform 17"/>
            <p:cNvSpPr/>
            <p:nvPr/>
          </p:nvSpPr>
          <p:spPr>
            <a:xfrm>
              <a:off x="1071538" y="857238"/>
              <a:ext cx="123473" cy="1000132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0" name="Freeform 19"/>
            <p:cNvSpPr/>
            <p:nvPr/>
          </p:nvSpPr>
          <p:spPr>
            <a:xfrm rot="5400000" flipV="1">
              <a:off x="1516042" y="412737"/>
              <a:ext cx="111126" cy="1000131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" name="Straight Connector 35"/>
          <p:cNvCxnSpPr/>
          <p:nvPr/>
        </p:nvCxnSpPr>
        <p:spPr>
          <a:xfrm>
            <a:off x="0" y="2500312"/>
            <a:ext cx="9144000" cy="0"/>
          </a:xfrm>
          <a:prstGeom prst="line">
            <a:avLst/>
          </a:prstGeom>
          <a:ln w="6350" cmpd="sng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2554287"/>
            <a:ext cx="9144000" cy="0"/>
          </a:xfrm>
          <a:prstGeom prst="line">
            <a:avLst/>
          </a:prstGeom>
          <a:ln w="6350" cmpd="sng">
            <a:solidFill>
              <a:schemeClr val="tx1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Subtitle 2"/>
          <p:cNvSpPr txBox="1">
            <a:spLocks/>
          </p:cNvSpPr>
          <p:nvPr/>
        </p:nvSpPr>
        <p:spPr>
          <a:xfrm>
            <a:off x="5715008" y="2000246"/>
            <a:ext cx="3286116" cy="42862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10000"/>
              </a:lnSpc>
              <a:spcAft>
                <a:spcPts val="0"/>
              </a:spcAft>
              <a:defRPr/>
            </a:pPr>
            <a:r>
              <a:rPr lang="en-US" sz="2000" dirty="0" smtClean="0">
                <a:solidFill>
                  <a:schemeClr val="tx1"/>
                </a:solidFill>
                <a:latin typeface="Bebas Neue" pitchFamily="34" charset="0"/>
                <a:cs typeface="Oswald Light"/>
              </a:rPr>
              <a:t>YOUR COMPANY. INC</a:t>
            </a:r>
          </a:p>
        </p:txBody>
      </p:sp>
      <p:sp>
        <p:nvSpPr>
          <p:cNvPr id="18" name="Subtitle 2"/>
          <p:cNvSpPr txBox="1">
            <a:spLocks/>
          </p:cNvSpPr>
          <p:nvPr/>
        </p:nvSpPr>
        <p:spPr>
          <a:xfrm>
            <a:off x="3571868" y="357172"/>
            <a:ext cx="2428892" cy="42862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70000"/>
              </a:lnSpc>
              <a:spcAft>
                <a:spcPts val="0"/>
              </a:spcAft>
              <a:defRPr/>
            </a:pPr>
            <a:r>
              <a:rPr lang="en-US" sz="4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ebas Neue" pitchFamily="34" charset="0"/>
                <a:cs typeface="Oswald Light"/>
              </a:rPr>
              <a:t>OUR</a:t>
            </a:r>
            <a:r>
              <a:rPr lang="id-ID" sz="4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ebas Neue" pitchFamily="34" charset="0"/>
                <a:cs typeface="Oswald Light"/>
              </a:rPr>
              <a:t> </a:t>
            </a:r>
            <a:r>
              <a:rPr lang="en-US" sz="4000" dirty="0" smtClean="0">
                <a:solidFill>
                  <a:srgbClr val="E08102"/>
                </a:solidFill>
                <a:latin typeface="Bebas Neue" pitchFamily="34" charset="0"/>
                <a:cs typeface="Oswald Light"/>
              </a:rPr>
              <a:t>Location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2" cstate="print"/>
          <a:srcRect b="16419"/>
          <a:stretch>
            <a:fillRect/>
          </a:stretch>
        </p:blipFill>
        <p:spPr bwMode="auto">
          <a:xfrm>
            <a:off x="7286644" y="142858"/>
            <a:ext cx="1658362" cy="1732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571750"/>
            <a:ext cx="91440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" name="Text Placeholder 4"/>
          <p:cNvSpPr txBox="1">
            <a:spLocks/>
          </p:cNvSpPr>
          <p:nvPr/>
        </p:nvSpPr>
        <p:spPr>
          <a:xfrm>
            <a:off x="2285984" y="1918045"/>
            <a:ext cx="2408232" cy="510717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ES" sz="1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78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Phone</a:t>
            </a:r>
            <a:r>
              <a:rPr kumimoji="0" lang="es-E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78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/Fax: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(001) - 123 4567 |  012 - 345 - 6789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6" name="Text Placeholder 5"/>
          <p:cNvSpPr txBox="1">
            <a:spLocks/>
          </p:cNvSpPr>
          <p:nvPr/>
        </p:nvSpPr>
        <p:spPr>
          <a:xfrm>
            <a:off x="4643438" y="1937256"/>
            <a:ext cx="2408232" cy="374461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ES" sz="1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78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Adress</a:t>
            </a:r>
            <a:r>
              <a:rPr kumimoji="0" lang="es-E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78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it-IT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7th Nulla, Tempor 90001 LD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Text Placeholder 8"/>
          <p:cNvSpPr txBox="1">
            <a:spLocks/>
          </p:cNvSpPr>
          <p:nvPr/>
        </p:nvSpPr>
        <p:spPr>
          <a:xfrm>
            <a:off x="-214346" y="1883089"/>
            <a:ext cx="2408232" cy="374461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E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78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E-mail: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info@loremipsum.com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3493286" y="214296"/>
            <a:ext cx="435772" cy="484191"/>
            <a:chOff x="1071538" y="857238"/>
            <a:chExt cx="1000132" cy="1000132"/>
          </a:xfrm>
        </p:grpSpPr>
        <p:sp>
          <p:nvSpPr>
            <p:cNvPr id="16" name="Freeform 15"/>
            <p:cNvSpPr/>
            <p:nvPr/>
          </p:nvSpPr>
          <p:spPr>
            <a:xfrm>
              <a:off x="1071538" y="857238"/>
              <a:ext cx="123473" cy="1000132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7" name="Freeform 16"/>
            <p:cNvSpPr/>
            <p:nvPr/>
          </p:nvSpPr>
          <p:spPr>
            <a:xfrm rot="5400000" flipV="1">
              <a:off x="1516042" y="412737"/>
              <a:ext cx="111126" cy="1000131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19" name="Group 18"/>
          <p:cNvGrpSpPr/>
          <p:nvPr/>
        </p:nvGrpSpPr>
        <p:grpSpPr>
          <a:xfrm flipH="1" flipV="1">
            <a:off x="5493550" y="373047"/>
            <a:ext cx="435772" cy="484191"/>
            <a:chOff x="1071538" y="857238"/>
            <a:chExt cx="1000132" cy="1000132"/>
          </a:xfrm>
          <a:solidFill>
            <a:schemeClr val="accent6">
              <a:lumMod val="75000"/>
            </a:schemeClr>
          </a:solidFill>
        </p:grpSpPr>
        <p:sp>
          <p:nvSpPr>
            <p:cNvPr id="20" name="Freeform 19"/>
            <p:cNvSpPr/>
            <p:nvPr/>
          </p:nvSpPr>
          <p:spPr>
            <a:xfrm>
              <a:off x="1071538" y="857238"/>
              <a:ext cx="123473" cy="1000132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1" name="Freeform 20"/>
            <p:cNvSpPr/>
            <p:nvPr/>
          </p:nvSpPr>
          <p:spPr>
            <a:xfrm rot="5400000" flipV="1">
              <a:off x="1516042" y="412737"/>
              <a:ext cx="111126" cy="1000131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30" name="Group 14"/>
          <p:cNvGrpSpPr>
            <a:grpSpLocks/>
          </p:cNvGrpSpPr>
          <p:nvPr/>
        </p:nvGrpSpPr>
        <p:grpSpPr bwMode="auto">
          <a:xfrm>
            <a:off x="765126" y="1383023"/>
            <a:ext cx="500066" cy="500066"/>
            <a:chOff x="14529198" y="3401616"/>
            <a:chExt cx="687138" cy="687138"/>
          </a:xfrm>
        </p:grpSpPr>
        <p:sp>
          <p:nvSpPr>
            <p:cNvPr id="31" name="Oval 30"/>
            <p:cNvSpPr>
              <a:spLocks noChangeArrowheads="1"/>
            </p:cNvSpPr>
            <p:nvPr/>
          </p:nvSpPr>
          <p:spPr bwMode="auto">
            <a:xfrm flipH="1">
              <a:off x="14529198" y="3401616"/>
              <a:ext cx="687138" cy="68713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en-US">
                <a:ea typeface="ヒラギノ角ゴ ProN W3" charset="0"/>
              </a:endParaRPr>
            </a:p>
          </p:txBody>
        </p:sp>
        <p:pic>
          <p:nvPicPr>
            <p:cNvPr id="32" name="Picture 16" descr="Envelope_White.pn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4681820" y="3554831"/>
              <a:ext cx="381894" cy="3807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3" name="Group 31"/>
          <p:cNvGrpSpPr>
            <a:grpSpLocks/>
          </p:cNvGrpSpPr>
          <p:nvPr/>
        </p:nvGrpSpPr>
        <p:grpSpPr bwMode="auto">
          <a:xfrm flipH="1" flipV="1">
            <a:off x="3194018" y="1417979"/>
            <a:ext cx="500066" cy="500066"/>
            <a:chOff x="14529198" y="4337720"/>
            <a:chExt cx="687138" cy="687138"/>
          </a:xfrm>
        </p:grpSpPr>
        <p:sp>
          <p:nvSpPr>
            <p:cNvPr id="34" name="Oval 33"/>
            <p:cNvSpPr>
              <a:spLocks noChangeArrowheads="1"/>
            </p:cNvSpPr>
            <p:nvPr/>
          </p:nvSpPr>
          <p:spPr bwMode="auto">
            <a:xfrm flipH="1">
              <a:off x="14529198" y="4337720"/>
              <a:ext cx="687138" cy="687138"/>
            </a:xfrm>
            <a:prstGeom prst="ellipse">
              <a:avLst/>
            </a:prstGeom>
            <a:solidFill>
              <a:schemeClr val="accent5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en-US">
                <a:ea typeface="ヒラギノ角ゴ ProN W3" charset="0"/>
              </a:endParaRPr>
            </a:p>
          </p:txBody>
        </p:sp>
        <p:pic>
          <p:nvPicPr>
            <p:cNvPr id="35" name="Picture 33" descr="Phone_White.png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4699857" y="4508916"/>
              <a:ext cx="345820" cy="3447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7" name="Group 36"/>
          <p:cNvGrpSpPr/>
          <p:nvPr/>
        </p:nvGrpSpPr>
        <p:grpSpPr>
          <a:xfrm>
            <a:off x="5551472" y="1383023"/>
            <a:ext cx="500066" cy="500066"/>
            <a:chOff x="3982255" y="3714758"/>
            <a:chExt cx="822300" cy="822300"/>
          </a:xfrm>
        </p:grpSpPr>
        <p:sp>
          <p:nvSpPr>
            <p:cNvPr id="38" name="Oval 37"/>
            <p:cNvSpPr>
              <a:spLocks noChangeArrowheads="1"/>
            </p:cNvSpPr>
            <p:nvPr/>
          </p:nvSpPr>
          <p:spPr bwMode="auto">
            <a:xfrm flipH="1">
              <a:off x="3982255" y="3714758"/>
              <a:ext cx="822300" cy="8223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en-US">
                <a:ea typeface="ヒラギノ角ゴ ProN W3" charset="0"/>
              </a:endParaRPr>
            </a:p>
          </p:txBody>
        </p:sp>
        <p:grpSp>
          <p:nvGrpSpPr>
            <p:cNvPr id="39" name="Group 95"/>
            <p:cNvGrpSpPr/>
            <p:nvPr/>
          </p:nvGrpSpPr>
          <p:grpSpPr>
            <a:xfrm>
              <a:off x="4179091" y="3857634"/>
              <a:ext cx="428628" cy="428628"/>
              <a:chOff x="4500562" y="3000378"/>
              <a:chExt cx="1357322" cy="1357322"/>
            </a:xfrm>
          </p:grpSpPr>
          <p:grpSp>
            <p:nvGrpSpPr>
              <p:cNvPr id="40" name="Group 91"/>
              <p:cNvGrpSpPr/>
              <p:nvPr/>
            </p:nvGrpSpPr>
            <p:grpSpPr>
              <a:xfrm>
                <a:off x="4500562" y="3000378"/>
                <a:ext cx="1357322" cy="1357322"/>
                <a:chOff x="5410116" y="2095661"/>
                <a:chExt cx="1107404" cy="1107404"/>
              </a:xfrm>
              <a:effectLst/>
            </p:grpSpPr>
            <p:sp>
              <p:nvSpPr>
                <p:cNvPr id="42" name="Teardrop 41"/>
                <p:cNvSpPr/>
                <p:nvPr/>
              </p:nvSpPr>
              <p:spPr>
                <a:xfrm rot="8095577">
                  <a:off x="5410116" y="2095661"/>
                  <a:ext cx="1107404" cy="1107404"/>
                </a:xfrm>
                <a:prstGeom prst="teardrop">
                  <a:avLst>
                    <a:gd name="adj" fmla="val 115618"/>
                  </a:avLst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d-ID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PlazaDReg" pitchFamily="34" charset="0"/>
                  </a:endParaRPr>
                </a:p>
                <a:p>
                  <a:pPr algn="ctr"/>
                  <a:endParaRPr lang="id-ID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PlazaDReg" pitchFamily="34" charset="0"/>
                  </a:endParaRPr>
                </a:p>
                <a:p>
                  <a:pPr algn="ctr"/>
                  <a:endParaRPr 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PlazaDReg" pitchFamily="34" charset="0"/>
                  </a:endParaRPr>
                </a:p>
              </p:txBody>
            </p:sp>
            <p:sp>
              <p:nvSpPr>
                <p:cNvPr id="44" name="Oval 43"/>
                <p:cNvSpPr/>
                <p:nvPr/>
              </p:nvSpPr>
              <p:spPr>
                <a:xfrm>
                  <a:off x="5544804" y="2230349"/>
                  <a:ext cx="838028" cy="838028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Bazar" pitchFamily="2" charset="0"/>
                  </a:endParaRPr>
                </a:p>
              </p:txBody>
            </p:sp>
          </p:grpSp>
          <p:sp>
            <p:nvSpPr>
              <p:cNvPr id="41" name="Oval 40"/>
              <p:cNvSpPr/>
              <p:nvPr/>
            </p:nvSpPr>
            <p:spPr>
              <a:xfrm>
                <a:off x="4810668" y="3310484"/>
                <a:ext cx="737112" cy="737112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azar" pitchFamily="2" charset="0"/>
                </a:endParaRPr>
              </a:p>
            </p:txBody>
          </p:sp>
        </p:grpSp>
      </p:grpSp>
      <p:sp>
        <p:nvSpPr>
          <p:cNvPr id="46" name="Rectangle 45"/>
          <p:cNvSpPr/>
          <p:nvPr/>
        </p:nvSpPr>
        <p:spPr>
          <a:xfrm>
            <a:off x="203952" y="2383155"/>
            <a:ext cx="1571636" cy="4571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sp>
        <p:nvSpPr>
          <p:cNvPr id="47" name="Rectangle 46"/>
          <p:cNvSpPr/>
          <p:nvPr/>
        </p:nvSpPr>
        <p:spPr>
          <a:xfrm>
            <a:off x="2704282" y="2383155"/>
            <a:ext cx="1571636" cy="45719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sp>
        <p:nvSpPr>
          <p:cNvPr id="48" name="Rectangle 47"/>
          <p:cNvSpPr/>
          <p:nvPr/>
        </p:nvSpPr>
        <p:spPr>
          <a:xfrm>
            <a:off x="5061736" y="2383155"/>
            <a:ext cx="1571636" cy="4571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</p:spTree>
  </p:cSld>
  <p:clrMapOvr>
    <a:masterClrMapping/>
  </p:clrMapOvr>
  <p:transition spd="slow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1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6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200"/>
                            </p:stCondLst>
                            <p:childTnLst>
                              <p:par>
                                <p:cTn id="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700"/>
                            </p:stCondLst>
                            <p:childTnLst>
                              <p:par>
                                <p:cTn id="7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400"/>
                            </p:stCondLst>
                            <p:childTnLst>
                              <p:par>
                                <p:cTn id="8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18" grpId="0"/>
      <p:bldP spid="25" grpId="0" build="p"/>
      <p:bldP spid="26" grpId="0" build="p"/>
      <p:bldP spid="27" grpId="0" build="p"/>
      <p:bldP spid="46" grpId="0" animBg="1"/>
      <p:bldP spid="47" grpId="0" animBg="1"/>
      <p:bldP spid="4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val 14"/>
          <p:cNvSpPr/>
          <p:nvPr/>
        </p:nvSpPr>
        <p:spPr>
          <a:xfrm>
            <a:off x="1928794" y="316656"/>
            <a:ext cx="3643338" cy="3643338"/>
          </a:xfrm>
          <a:prstGeom prst="ellipse">
            <a:avLst/>
          </a:prstGeom>
          <a:solidFill>
            <a:schemeClr val="accent6">
              <a:lumMod val="75000"/>
              <a:alpha val="8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sp>
        <p:nvSpPr>
          <p:cNvPr id="19" name="Oval 18"/>
          <p:cNvSpPr/>
          <p:nvPr/>
        </p:nvSpPr>
        <p:spPr>
          <a:xfrm>
            <a:off x="4643438" y="2214560"/>
            <a:ext cx="2571768" cy="2571768"/>
          </a:xfrm>
          <a:prstGeom prst="ellipse">
            <a:avLst/>
          </a:prstGeom>
          <a:solidFill>
            <a:schemeClr val="accent5">
              <a:alpha val="89000"/>
            </a:schemeClr>
          </a:solidFill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sp>
        <p:nvSpPr>
          <p:cNvPr id="11" name="Subtitle 2"/>
          <p:cNvSpPr txBox="1">
            <a:spLocks/>
          </p:cNvSpPr>
          <p:nvPr/>
        </p:nvSpPr>
        <p:spPr bwMode="auto">
          <a:xfrm>
            <a:off x="4786314" y="3000378"/>
            <a:ext cx="2000264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id-ID" sz="2400" dirty="0" smtClean="0">
                <a:latin typeface="Oswald" pitchFamily="2" charset="0"/>
              </a:rPr>
              <a:t>Let’s </a:t>
            </a:r>
            <a:r>
              <a:rPr lang="en-US" sz="2400" dirty="0" smtClean="0">
                <a:latin typeface="Oswald" pitchFamily="2" charset="0"/>
              </a:rPr>
              <a:t>Go </a:t>
            </a:r>
            <a:r>
              <a:rPr lang="en-US" sz="2400" dirty="0">
                <a:latin typeface="Oswald" pitchFamily="2" charset="0"/>
              </a:rPr>
              <a:t>for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en-US" sz="2400" b="1" dirty="0">
                <a:latin typeface="Oswald" pitchFamily="2" charset="0"/>
              </a:rPr>
              <a:t>DISCUSSION</a:t>
            </a:r>
          </a:p>
        </p:txBody>
      </p:sp>
      <p:sp>
        <p:nvSpPr>
          <p:cNvPr id="17" name="Subtitle 2"/>
          <p:cNvSpPr txBox="1">
            <a:spLocks/>
          </p:cNvSpPr>
          <p:nvPr/>
        </p:nvSpPr>
        <p:spPr>
          <a:xfrm>
            <a:off x="2143108" y="1285866"/>
            <a:ext cx="2952790" cy="92869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60000"/>
              </a:lnSpc>
              <a:spcAft>
                <a:spcPts val="0"/>
              </a:spcAft>
              <a:defRPr/>
            </a:pPr>
            <a:r>
              <a:rPr lang="id-ID" sz="6000" dirty="0" smtClean="0">
                <a:solidFill>
                  <a:schemeClr val="tx1"/>
                </a:solidFill>
                <a:latin typeface="Bebas Neue" pitchFamily="34" charset="0"/>
                <a:cs typeface="Oswald Light"/>
              </a:rPr>
              <a:t>Thank  You</a:t>
            </a:r>
            <a:r>
              <a:rPr lang="id-ID" sz="6000" i="1" dirty="0" smtClean="0">
                <a:solidFill>
                  <a:schemeClr val="tx1"/>
                </a:solidFill>
                <a:latin typeface="Bebas Neue" pitchFamily="34" charset="0"/>
                <a:cs typeface="Oswald Light"/>
              </a:rPr>
              <a:t>!</a:t>
            </a:r>
            <a:endParaRPr lang="en-US" sz="6000" i="1" dirty="0" smtClean="0">
              <a:solidFill>
                <a:schemeClr val="tx1"/>
              </a:solidFill>
              <a:latin typeface="Bebas Neue" pitchFamily="34" charset="0"/>
              <a:cs typeface="Oswald Light"/>
            </a:endParaRPr>
          </a:p>
        </p:txBody>
      </p:sp>
      <p:sp>
        <p:nvSpPr>
          <p:cNvPr id="10" name="Oval 9"/>
          <p:cNvSpPr/>
          <p:nvPr/>
        </p:nvSpPr>
        <p:spPr>
          <a:xfrm>
            <a:off x="5929322" y="1071552"/>
            <a:ext cx="714380" cy="714380"/>
          </a:xfrm>
          <a:prstGeom prst="ellipse">
            <a:avLst/>
          </a:prstGeom>
          <a:solidFill>
            <a:schemeClr val="accent5">
              <a:alpha val="91000"/>
            </a:schemeClr>
          </a:solidFill>
          <a:ln w="571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sp>
        <p:nvSpPr>
          <p:cNvPr id="14" name="Oval 13"/>
          <p:cNvSpPr/>
          <p:nvPr/>
        </p:nvSpPr>
        <p:spPr>
          <a:xfrm>
            <a:off x="2000232" y="3786196"/>
            <a:ext cx="714380" cy="714380"/>
          </a:xfrm>
          <a:prstGeom prst="ellipse">
            <a:avLst/>
          </a:prstGeom>
          <a:solidFill>
            <a:schemeClr val="accent5">
              <a:alpha val="88000"/>
            </a:schemeClr>
          </a:solidFill>
          <a:ln w="571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9" grpId="0" animBg="1"/>
      <p:bldP spid="11" grpId="0"/>
      <p:bldP spid="17" grpId="0"/>
      <p:bldP spid="10" grpId="0" animBg="1"/>
      <p:bldP spid="1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singapore-negeri.jpg"/>
          <p:cNvPicPr>
            <a:picLocks noChangeAspect="1"/>
          </p:cNvPicPr>
          <p:nvPr/>
        </p:nvPicPr>
        <p:blipFill>
          <a:blip r:embed="rId2"/>
          <a:srcRect b="1540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 flipH="1" flipV="1">
            <a:off x="0" y="2714626"/>
            <a:ext cx="9144000" cy="2428874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Rectangle 13"/>
          <p:cNvSpPr/>
          <p:nvPr/>
        </p:nvSpPr>
        <p:spPr>
          <a:xfrm>
            <a:off x="0" y="1714494"/>
            <a:ext cx="9144000" cy="1000132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078" name="TextBox 26"/>
          <p:cNvSpPr txBox="1">
            <a:spLocks noChangeArrowheads="1"/>
          </p:cNvSpPr>
          <p:nvPr/>
        </p:nvSpPr>
        <p:spPr bwMode="auto">
          <a:xfrm>
            <a:off x="1285852" y="3071816"/>
            <a:ext cx="6572296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d-ID" sz="1400" dirty="0">
                <a:solidFill>
                  <a:schemeClr val="bg1"/>
                </a:solidFill>
              </a:rPr>
              <a:t>Lorem ipsum dolor sit amet, consectetuer adipiscing elit, sed diam nonummy nibh euismod tincidunt ut laoreet dolore magna aliquam erat volutpat. </a:t>
            </a:r>
            <a:endParaRPr lang="en-US" sz="1400" dirty="0" smtClean="0">
              <a:solidFill>
                <a:schemeClr val="bg1"/>
              </a:solidFill>
            </a:endParaRPr>
          </a:p>
          <a:p>
            <a:pPr algn="ctr"/>
            <a:endParaRPr lang="en-US" sz="1400" dirty="0">
              <a:solidFill>
                <a:schemeClr val="bg1"/>
              </a:solidFill>
            </a:endParaRPr>
          </a:p>
          <a:p>
            <a:pPr algn="ctr"/>
            <a:r>
              <a:rPr lang="id-ID" sz="1400" dirty="0" smtClean="0">
                <a:solidFill>
                  <a:schemeClr val="bg1"/>
                </a:solidFill>
              </a:rPr>
              <a:t>Ut </a:t>
            </a:r>
            <a:r>
              <a:rPr lang="id-ID" sz="1400" dirty="0">
                <a:solidFill>
                  <a:schemeClr val="bg1"/>
                </a:solidFill>
              </a:rPr>
              <a:t>wisi enim ad minim veniam, quis nostrud exerci tation ullamcorper suscipit lobortis nisl ut aliquip ex ea commodo consequat</a:t>
            </a:r>
            <a:r>
              <a:rPr lang="id-ID" sz="1400" dirty="0" smtClean="0">
                <a:solidFill>
                  <a:schemeClr val="bg1"/>
                </a:solidFill>
              </a:rPr>
              <a:t>.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</a:p>
          <a:p>
            <a:pPr algn="ctr"/>
            <a:endParaRPr lang="en-US" sz="1400" dirty="0" smtClean="0">
              <a:solidFill>
                <a:schemeClr val="bg1"/>
              </a:solidFill>
            </a:endParaRPr>
          </a:p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N</a:t>
            </a:r>
            <a:r>
              <a:rPr lang="id-ID" sz="1400" dirty="0" smtClean="0">
                <a:solidFill>
                  <a:schemeClr val="bg1"/>
                </a:solidFill>
              </a:rPr>
              <a:t>ibh euismod tincidunt ut laoreet dolore magna aliquam erat volutpat. </a:t>
            </a:r>
            <a:endParaRPr lang="en-US" sz="1400" dirty="0" smtClean="0">
              <a:solidFill>
                <a:schemeClr val="bg1"/>
              </a:solidFill>
            </a:endParaRPr>
          </a:p>
          <a:p>
            <a:pPr algn="ctr"/>
            <a:r>
              <a:rPr lang="id-ID" sz="1200" dirty="0" smtClean="0">
                <a:solidFill>
                  <a:schemeClr val="bg1"/>
                </a:solidFill>
              </a:rPr>
              <a:t> </a:t>
            </a:r>
            <a:endParaRPr lang="en-US" sz="1200" b="1" dirty="0">
              <a:solidFill>
                <a:schemeClr val="bg1"/>
              </a:solidFill>
              <a:latin typeface="Signika Negative" pitchFamily="2" charset="0"/>
            </a:endParaRPr>
          </a:p>
        </p:txBody>
      </p:sp>
      <p:sp>
        <p:nvSpPr>
          <p:cNvPr id="12" name="Subtitle 2"/>
          <p:cNvSpPr txBox="1">
            <a:spLocks/>
          </p:cNvSpPr>
          <p:nvPr/>
        </p:nvSpPr>
        <p:spPr bwMode="auto">
          <a:xfrm>
            <a:off x="3071802" y="1857370"/>
            <a:ext cx="2071701" cy="90997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800" dirty="0" smtClean="0">
                <a:solidFill>
                  <a:schemeClr val="bg1"/>
                </a:solidFill>
                <a:latin typeface="Bebas Neue" pitchFamily="34" charset="0"/>
                <a:ea typeface="Franchise" pitchFamily="49" charset="0"/>
              </a:rPr>
              <a:t>About </a:t>
            </a:r>
            <a:r>
              <a:rPr lang="en-US" sz="4800" dirty="0" smtClean="0">
                <a:solidFill>
                  <a:srgbClr val="FFC000"/>
                </a:solidFill>
                <a:latin typeface="Bebas Neue" pitchFamily="34" charset="0"/>
                <a:ea typeface="Franchise" pitchFamily="49" charset="0"/>
              </a:rPr>
              <a:t>Us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4" grpId="0" animBg="1"/>
      <p:bldP spid="3078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>
          <a:xfrm>
            <a:off x="3357554" y="1428742"/>
            <a:ext cx="2286016" cy="1285884"/>
          </a:xfrm>
          <a:prstGeom prst="rect">
            <a:avLst/>
          </a:prstGeom>
          <a:solidFill>
            <a:srgbClr val="F5770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sp>
        <p:nvSpPr>
          <p:cNvPr id="38" name="Rectangle 37"/>
          <p:cNvSpPr/>
          <p:nvPr/>
        </p:nvSpPr>
        <p:spPr>
          <a:xfrm>
            <a:off x="6215074" y="1428742"/>
            <a:ext cx="2286016" cy="1285884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sp>
        <p:nvSpPr>
          <p:cNvPr id="35" name="Rectangle 34"/>
          <p:cNvSpPr/>
          <p:nvPr/>
        </p:nvSpPr>
        <p:spPr>
          <a:xfrm>
            <a:off x="642910" y="1428742"/>
            <a:ext cx="2286016" cy="1285884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sp>
        <p:nvSpPr>
          <p:cNvPr id="21" name="Subtitle 2"/>
          <p:cNvSpPr txBox="1">
            <a:spLocks/>
          </p:cNvSpPr>
          <p:nvPr/>
        </p:nvSpPr>
        <p:spPr>
          <a:xfrm>
            <a:off x="3143240" y="357172"/>
            <a:ext cx="3071834" cy="42862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70000"/>
              </a:lnSpc>
              <a:spcAft>
                <a:spcPts val="0"/>
              </a:spcAft>
              <a:defRPr/>
            </a:pPr>
            <a:r>
              <a:rPr lang="en-US" sz="4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ebas Neue" pitchFamily="34" charset="0"/>
                <a:cs typeface="Oswald Light"/>
              </a:rPr>
              <a:t>OUR</a:t>
            </a:r>
            <a:r>
              <a:rPr lang="id-ID" sz="4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ebas Neue" pitchFamily="34" charset="0"/>
                <a:cs typeface="Oswald Light"/>
              </a:rPr>
              <a:t> </a:t>
            </a:r>
            <a:r>
              <a:rPr lang="en-US" sz="4800" dirty="0" smtClean="0">
                <a:solidFill>
                  <a:srgbClr val="E08102"/>
                </a:solidFill>
                <a:latin typeface="Bebas Neue" pitchFamily="34" charset="0"/>
                <a:cs typeface="Oswald Light"/>
              </a:rPr>
              <a:t>SERVICES</a:t>
            </a:r>
          </a:p>
        </p:txBody>
      </p:sp>
      <p:pic>
        <p:nvPicPr>
          <p:cNvPr id="30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99770" y="1608975"/>
            <a:ext cx="400462" cy="391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23605" y="1643074"/>
            <a:ext cx="391271" cy="4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2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81125" y="1608975"/>
            <a:ext cx="391271" cy="391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" name="TextBox 22"/>
          <p:cNvSpPr txBox="1"/>
          <p:nvPr/>
        </p:nvSpPr>
        <p:spPr bwMode="auto">
          <a:xfrm>
            <a:off x="662053" y="2214560"/>
            <a:ext cx="2247731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bg1"/>
                </a:solidFill>
                <a:latin typeface="Bebas Neue" pitchFamily="34" charset="0"/>
              </a:rPr>
              <a:t>Social Marketing</a:t>
            </a:r>
            <a:endParaRPr lang="en-US" sz="2800" baseline="30000" dirty="0">
              <a:solidFill>
                <a:schemeClr val="bg1"/>
              </a:solidFill>
              <a:latin typeface="Bebas Neue" pitchFamily="34" charset="0"/>
            </a:endParaRPr>
          </a:p>
        </p:txBody>
      </p:sp>
      <p:sp>
        <p:nvSpPr>
          <p:cNvPr id="27" name="TextBox 26"/>
          <p:cNvSpPr txBox="1"/>
          <p:nvPr/>
        </p:nvSpPr>
        <p:spPr bwMode="auto">
          <a:xfrm>
            <a:off x="3421581" y="2214560"/>
            <a:ext cx="2157962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bg1"/>
                </a:solidFill>
                <a:latin typeface="Bebas Neue" pitchFamily="34" charset="0"/>
              </a:rPr>
              <a:t>Email Marketing</a:t>
            </a:r>
            <a:endParaRPr lang="en-US" sz="2800" baseline="30000" dirty="0">
              <a:solidFill>
                <a:schemeClr val="bg1"/>
              </a:solidFill>
              <a:latin typeface="Bebas Neue" pitchFamily="34" charset="0"/>
            </a:endParaRPr>
          </a:p>
        </p:txBody>
      </p:sp>
      <p:sp>
        <p:nvSpPr>
          <p:cNvPr id="28" name="TextBox 27"/>
          <p:cNvSpPr txBox="1"/>
          <p:nvPr/>
        </p:nvSpPr>
        <p:spPr bwMode="auto">
          <a:xfrm>
            <a:off x="6545200" y="2180394"/>
            <a:ext cx="1625765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bg1"/>
                </a:solidFill>
                <a:latin typeface="Bebas Neue" pitchFamily="34" charset="0"/>
              </a:rPr>
              <a:t>E-commerce</a:t>
            </a:r>
            <a:endParaRPr lang="en-US" sz="2800" baseline="30000" dirty="0">
              <a:solidFill>
                <a:schemeClr val="bg1"/>
              </a:solidFill>
              <a:latin typeface="Bebas Neue" pitchFamily="34" charset="0"/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>
            <a:off x="1071538" y="2212972"/>
            <a:ext cx="14287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3786182" y="2214560"/>
            <a:ext cx="14287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6643702" y="2214560"/>
            <a:ext cx="14287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0" y="4929204"/>
            <a:ext cx="9144000" cy="21429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3" name="Rectangle 42"/>
          <p:cNvSpPr/>
          <p:nvPr/>
        </p:nvSpPr>
        <p:spPr>
          <a:xfrm>
            <a:off x="642910" y="4572014"/>
            <a:ext cx="2286016" cy="7143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sp>
        <p:nvSpPr>
          <p:cNvPr id="45" name="TextBox 44"/>
          <p:cNvSpPr txBox="1"/>
          <p:nvPr/>
        </p:nvSpPr>
        <p:spPr bwMode="auto">
          <a:xfrm>
            <a:off x="642910" y="2900138"/>
            <a:ext cx="2286016" cy="1600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400" dirty="0"/>
              <a:t>Lorem ipsum dolor sit amet, consectetuer adipiscing elit, sed diam nonummy nibh euismod tincidunt ut laoreet dolore magna aliquam erat volutpat. </a:t>
            </a:r>
            <a:endParaRPr lang="en-US" sz="1400" dirty="0"/>
          </a:p>
        </p:txBody>
      </p:sp>
      <p:sp>
        <p:nvSpPr>
          <p:cNvPr id="47" name="TextBox 46"/>
          <p:cNvSpPr txBox="1"/>
          <p:nvPr/>
        </p:nvSpPr>
        <p:spPr bwMode="auto">
          <a:xfrm>
            <a:off x="3357554" y="2900138"/>
            <a:ext cx="2286016" cy="1600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400" dirty="0"/>
              <a:t>Lorem ipsum dolor sit amet, consectetuer adipiscing elit, sed diam nonummy nibh euismod tincidunt ut laoreet dolore magna aliquam erat volutpat. </a:t>
            </a:r>
            <a:endParaRPr lang="en-US" sz="1400" dirty="0"/>
          </a:p>
        </p:txBody>
      </p:sp>
      <p:sp>
        <p:nvSpPr>
          <p:cNvPr id="48" name="TextBox 47"/>
          <p:cNvSpPr txBox="1"/>
          <p:nvPr/>
        </p:nvSpPr>
        <p:spPr bwMode="auto">
          <a:xfrm>
            <a:off x="6215074" y="2900138"/>
            <a:ext cx="2286016" cy="1600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400" dirty="0"/>
              <a:t>Lorem ipsum dolor sit amet, consectetuer adipiscing elit, sed diam nonummy nibh euismod tincidunt ut laoreet dolore magna aliquam erat volutpat. </a:t>
            </a:r>
            <a:endParaRPr lang="en-US" sz="1400" dirty="0"/>
          </a:p>
        </p:txBody>
      </p:sp>
      <p:sp>
        <p:nvSpPr>
          <p:cNvPr id="49" name="Rectangle 48"/>
          <p:cNvSpPr/>
          <p:nvPr/>
        </p:nvSpPr>
        <p:spPr>
          <a:xfrm>
            <a:off x="3357554" y="4572014"/>
            <a:ext cx="2286016" cy="71438"/>
          </a:xfrm>
          <a:prstGeom prst="rect">
            <a:avLst/>
          </a:prstGeom>
          <a:solidFill>
            <a:srgbClr val="F5770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sp>
        <p:nvSpPr>
          <p:cNvPr id="50" name="Rectangle 49"/>
          <p:cNvSpPr/>
          <p:nvPr/>
        </p:nvSpPr>
        <p:spPr>
          <a:xfrm>
            <a:off x="6215074" y="4572014"/>
            <a:ext cx="2286016" cy="7143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grpSp>
        <p:nvGrpSpPr>
          <p:cNvPr id="52" name="Group 51"/>
          <p:cNvGrpSpPr/>
          <p:nvPr/>
        </p:nvGrpSpPr>
        <p:grpSpPr>
          <a:xfrm>
            <a:off x="3207534" y="214296"/>
            <a:ext cx="435772" cy="484191"/>
            <a:chOff x="1071538" y="857238"/>
            <a:chExt cx="1000132" cy="1000132"/>
          </a:xfrm>
        </p:grpSpPr>
        <p:sp>
          <p:nvSpPr>
            <p:cNvPr id="53" name="Freeform 52"/>
            <p:cNvSpPr/>
            <p:nvPr/>
          </p:nvSpPr>
          <p:spPr>
            <a:xfrm>
              <a:off x="1071538" y="857238"/>
              <a:ext cx="123473" cy="1000132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4" name="Freeform 53"/>
            <p:cNvSpPr/>
            <p:nvPr/>
          </p:nvSpPr>
          <p:spPr>
            <a:xfrm rot="5400000" flipV="1">
              <a:off x="1516042" y="412737"/>
              <a:ext cx="111126" cy="1000131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55" name="Group 54"/>
          <p:cNvGrpSpPr/>
          <p:nvPr/>
        </p:nvGrpSpPr>
        <p:grpSpPr>
          <a:xfrm flipH="1" flipV="1">
            <a:off x="5707864" y="444485"/>
            <a:ext cx="435772" cy="484191"/>
            <a:chOff x="1071538" y="857238"/>
            <a:chExt cx="1000132" cy="1000132"/>
          </a:xfrm>
          <a:solidFill>
            <a:schemeClr val="accent6">
              <a:lumMod val="75000"/>
            </a:schemeClr>
          </a:solidFill>
        </p:grpSpPr>
        <p:sp>
          <p:nvSpPr>
            <p:cNvPr id="56" name="Freeform 55"/>
            <p:cNvSpPr/>
            <p:nvPr/>
          </p:nvSpPr>
          <p:spPr>
            <a:xfrm>
              <a:off x="1071538" y="857238"/>
              <a:ext cx="123473" cy="1000132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7" name="Freeform 56"/>
            <p:cNvSpPr/>
            <p:nvPr/>
          </p:nvSpPr>
          <p:spPr>
            <a:xfrm rot="5400000" flipV="1">
              <a:off x="1516042" y="412737"/>
              <a:ext cx="111126" cy="1000131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00"/>
                            </p:stCondLst>
                            <p:childTnLst>
                              <p:par>
                                <p:cTn id="6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500"/>
                            </p:stCondLst>
                            <p:childTnLst>
                              <p:par>
                                <p:cTn id="7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000"/>
                            </p:stCondLst>
                            <p:childTnLst>
                              <p:par>
                                <p:cTn id="7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500"/>
                            </p:stCondLst>
                            <p:childTnLst>
                              <p:par>
                                <p:cTn id="8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3000"/>
                            </p:stCondLst>
                            <p:childTnLst>
                              <p:par>
                                <p:cTn id="8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38" grpId="0" animBg="1"/>
      <p:bldP spid="35" grpId="0" animBg="1"/>
      <p:bldP spid="21" grpId="0"/>
      <p:bldP spid="23" grpId="0"/>
      <p:bldP spid="27" grpId="0"/>
      <p:bldP spid="43" grpId="0" animBg="1"/>
      <p:bldP spid="45" grpId="0"/>
      <p:bldP spid="47" grpId="0"/>
      <p:bldP spid="48" grpId="0"/>
      <p:bldP spid="49" grpId="0" animBg="1"/>
      <p:bldP spid="5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0" y="0"/>
            <a:ext cx="9144000" cy="157161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sp>
        <p:nvSpPr>
          <p:cNvPr id="13" name="TextBox 12"/>
          <p:cNvSpPr txBox="1"/>
          <p:nvPr/>
        </p:nvSpPr>
        <p:spPr bwMode="auto">
          <a:xfrm>
            <a:off x="3000364" y="357172"/>
            <a:ext cx="564360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600" dirty="0"/>
              <a:t>Lorem ipsum dolor sit amet, consectetuer adipiscing elit, sed diam nonummy nibh euismod tincidunt ut laoreet dolore magna aliquam erat volutpat. </a:t>
            </a:r>
            <a:endParaRPr lang="en-US" sz="1600" dirty="0" smtClean="0"/>
          </a:p>
        </p:txBody>
      </p:sp>
      <p:sp>
        <p:nvSpPr>
          <p:cNvPr id="27" name="TextBox 26"/>
          <p:cNvSpPr txBox="1"/>
          <p:nvPr/>
        </p:nvSpPr>
        <p:spPr>
          <a:xfrm>
            <a:off x="1500166" y="1785932"/>
            <a:ext cx="6000792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piece. Lorem Ipsum is not simply random text. 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</a:t>
            </a:r>
            <a:b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</a:b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Contrary to popular belief,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is not simply random text. It has roots in a piece.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is not simply random text. 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endParaRPr lang="id-ID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Contrary to popular belief,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is not simply random text. It has roots in a piece.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is not simply random text. 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.</a:t>
            </a:r>
            <a:endParaRPr lang="id-ID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endParaRPr lang="id-ID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Contrary to popular belief,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is not simply random text. 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0" y="0"/>
            <a:ext cx="2857488" cy="157161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pic>
        <p:nvPicPr>
          <p:cNvPr id="19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57091" y="142858"/>
            <a:ext cx="543306" cy="53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TextBox 19"/>
          <p:cNvSpPr txBox="1"/>
          <p:nvPr/>
        </p:nvSpPr>
        <p:spPr bwMode="auto">
          <a:xfrm>
            <a:off x="19143" y="853849"/>
            <a:ext cx="2837635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solidFill>
                  <a:schemeClr val="bg1"/>
                </a:solidFill>
                <a:latin typeface="Bebas Neue" pitchFamily="34" charset="0"/>
              </a:rPr>
              <a:t>Social Marketing</a:t>
            </a:r>
            <a:endParaRPr lang="en-US" sz="3600" baseline="30000" dirty="0">
              <a:solidFill>
                <a:schemeClr val="bg1"/>
              </a:solidFill>
              <a:latin typeface="Bebas Neue" pitchFamily="34" charset="0"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464347" y="855668"/>
            <a:ext cx="1928794" cy="157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0" y="4929204"/>
            <a:ext cx="9144000" cy="21429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1" animBg="1"/>
      <p:bldP spid="13" grpId="0"/>
      <p:bldP spid="18" grpId="1" animBg="1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0" y="0"/>
            <a:ext cx="9144000" cy="157161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sp>
        <p:nvSpPr>
          <p:cNvPr id="14" name="Rectangle 13"/>
          <p:cNvSpPr/>
          <p:nvPr/>
        </p:nvSpPr>
        <p:spPr>
          <a:xfrm>
            <a:off x="0" y="0"/>
            <a:ext cx="2857488" cy="1571618"/>
          </a:xfrm>
          <a:prstGeom prst="rect">
            <a:avLst/>
          </a:prstGeom>
          <a:solidFill>
            <a:srgbClr val="F5770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sp>
        <p:nvSpPr>
          <p:cNvPr id="15" name="TextBox 14"/>
          <p:cNvSpPr txBox="1"/>
          <p:nvPr/>
        </p:nvSpPr>
        <p:spPr bwMode="auto">
          <a:xfrm>
            <a:off x="3071802" y="428610"/>
            <a:ext cx="557143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600" dirty="0"/>
              <a:t>Lorem ipsum dolor sit amet, consectetuer adipiscing elit, sed diam nonummy nibh euismod tincidunt ut laoreet dolore magna aliquam erat volutpat. </a:t>
            </a:r>
            <a:endParaRPr lang="en-US" sz="1600" dirty="0"/>
          </a:p>
        </p:txBody>
      </p:sp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61687" y="214331"/>
            <a:ext cx="534115" cy="546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" name="TextBox 20"/>
          <p:cNvSpPr txBox="1"/>
          <p:nvPr/>
        </p:nvSpPr>
        <p:spPr bwMode="auto">
          <a:xfrm>
            <a:off x="64027" y="928676"/>
            <a:ext cx="2723823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solidFill>
                  <a:schemeClr val="bg1"/>
                </a:solidFill>
                <a:latin typeface="Bebas Neue" pitchFamily="34" charset="0"/>
              </a:rPr>
              <a:t>Email Marketing</a:t>
            </a:r>
            <a:endParaRPr lang="en-US" sz="3600" baseline="30000" dirty="0">
              <a:solidFill>
                <a:schemeClr val="bg1"/>
              </a:solidFill>
              <a:latin typeface="Bebas Neue" pitchFamily="34" charset="0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464347" y="927088"/>
            <a:ext cx="1928794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0" y="4929204"/>
            <a:ext cx="9144000" cy="21429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TextBox 9"/>
          <p:cNvSpPr txBox="1"/>
          <p:nvPr/>
        </p:nvSpPr>
        <p:spPr>
          <a:xfrm>
            <a:off x="1500166" y="1785932"/>
            <a:ext cx="6000792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piece. Lorem Ipsum is not simply random text. 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</a:t>
            </a:r>
            <a:b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</a:b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Contrary to popular belief,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is not simply random text. It has roots in a piece.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is not simply random text. 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endParaRPr lang="id-ID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Contrary to popular belief,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is not simply random text. It has roots in a piece.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is not simply random text. 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.</a:t>
            </a:r>
            <a:endParaRPr lang="id-ID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endParaRPr lang="id-ID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Contrary to popular belief,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is not simply random text. 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14" grpId="0" animBg="1"/>
      <p:bldP spid="15" grpId="0"/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157161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sp>
        <p:nvSpPr>
          <p:cNvPr id="15" name="TextBox 14"/>
          <p:cNvSpPr txBox="1"/>
          <p:nvPr/>
        </p:nvSpPr>
        <p:spPr bwMode="auto">
          <a:xfrm>
            <a:off x="2928926" y="285734"/>
            <a:ext cx="5893417" cy="830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600" dirty="0"/>
              <a:t>Lorem ipsum dolor sit amet, consectetuer adipiscing elit, sed diam nonummy nibh euismod tincidunt ut laoreet dolore magna aliquam erat volutpat. </a:t>
            </a:r>
            <a:endParaRPr lang="en-US" sz="1600" dirty="0"/>
          </a:p>
        </p:txBody>
      </p:sp>
      <p:sp>
        <p:nvSpPr>
          <p:cNvPr id="14" name="Rectangle 13"/>
          <p:cNvSpPr/>
          <p:nvPr/>
        </p:nvSpPr>
        <p:spPr>
          <a:xfrm>
            <a:off x="0" y="0"/>
            <a:ext cx="2857488" cy="157161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cxnSp>
        <p:nvCxnSpPr>
          <p:cNvPr id="19" name="Straight Connector 18"/>
          <p:cNvCxnSpPr/>
          <p:nvPr/>
        </p:nvCxnSpPr>
        <p:spPr>
          <a:xfrm>
            <a:off x="464347" y="927088"/>
            <a:ext cx="1928794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8138" y="224588"/>
            <a:ext cx="561212" cy="561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" name="TextBox 23"/>
          <p:cNvSpPr txBox="1"/>
          <p:nvPr/>
        </p:nvSpPr>
        <p:spPr bwMode="auto">
          <a:xfrm>
            <a:off x="406670" y="928676"/>
            <a:ext cx="2044149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 smtClean="0">
                <a:solidFill>
                  <a:schemeClr val="bg1"/>
                </a:solidFill>
                <a:latin typeface="Bebas Neue" pitchFamily="34" charset="0"/>
              </a:rPr>
              <a:t>E-commerce</a:t>
            </a:r>
            <a:endParaRPr lang="en-US" sz="3600" baseline="30000" dirty="0">
              <a:solidFill>
                <a:schemeClr val="bg1"/>
              </a:solidFill>
              <a:latin typeface="Bebas Neue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0" y="4929204"/>
            <a:ext cx="9144000" cy="21429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TextBox 9"/>
          <p:cNvSpPr txBox="1"/>
          <p:nvPr/>
        </p:nvSpPr>
        <p:spPr>
          <a:xfrm>
            <a:off x="1500166" y="1785932"/>
            <a:ext cx="6000792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piece. Lorem Ipsum is not simply random text. 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</a:t>
            </a:r>
            <a:b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</a:b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Contrary to popular belief,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is not simply random text. It has roots in a piece.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is not simply random text. 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endParaRPr lang="id-ID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Contrary to popular belief,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is not simply random text. It has roots in a piece.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is not simply random text. 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.</a:t>
            </a:r>
            <a:endParaRPr lang="id-ID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endParaRPr lang="id-ID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Contrary to popular belief,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is not simply random text. 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/>
      <p:bldP spid="14" grpId="0" animBg="1"/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roup 55"/>
          <p:cNvGrpSpPr>
            <a:grpSpLocks/>
          </p:cNvGrpSpPr>
          <p:nvPr/>
        </p:nvGrpSpPr>
        <p:grpSpPr bwMode="auto">
          <a:xfrm>
            <a:off x="3643306" y="3398233"/>
            <a:ext cx="1714512" cy="530839"/>
            <a:chOff x="1177635" y="4659133"/>
            <a:chExt cx="1666173" cy="708836"/>
          </a:xfrm>
        </p:grpSpPr>
        <p:sp>
          <p:nvSpPr>
            <p:cNvPr id="57" name="TextBox 56"/>
            <p:cNvSpPr txBox="1"/>
            <p:nvPr/>
          </p:nvSpPr>
          <p:spPr>
            <a:xfrm>
              <a:off x="1177635" y="4659133"/>
              <a:ext cx="1666173" cy="41097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 pitchFamily="34" charset="0"/>
                </a:rPr>
                <a:t>MULYO AYEM</a:t>
              </a:r>
              <a:endPara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itchFamily="34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1177635" y="4956991"/>
              <a:ext cx="1666173" cy="41097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i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  <a:cs typeface="+mn-cs"/>
                </a:rPr>
                <a:t>Marketing</a:t>
              </a:r>
              <a:endParaRPr lang="en-US" sz="14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+mn-cs"/>
              </a:endParaRPr>
            </a:p>
          </p:txBody>
        </p:sp>
      </p:grpSp>
      <p:grpSp>
        <p:nvGrpSpPr>
          <p:cNvPr id="63" name="Group 62"/>
          <p:cNvGrpSpPr>
            <a:grpSpLocks/>
          </p:cNvGrpSpPr>
          <p:nvPr/>
        </p:nvGrpSpPr>
        <p:grpSpPr bwMode="auto">
          <a:xfrm>
            <a:off x="6429388" y="3398233"/>
            <a:ext cx="1571636" cy="530839"/>
            <a:chOff x="1177635" y="4659133"/>
            <a:chExt cx="1666173" cy="708836"/>
          </a:xfrm>
        </p:grpSpPr>
        <p:sp>
          <p:nvSpPr>
            <p:cNvPr id="64" name="TextBox 63"/>
            <p:cNvSpPr txBox="1"/>
            <p:nvPr/>
          </p:nvSpPr>
          <p:spPr>
            <a:xfrm>
              <a:off x="1177635" y="4659133"/>
              <a:ext cx="1666173" cy="41097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 pitchFamily="34" charset="0"/>
                </a:rPr>
                <a:t>SUGIH SLAMET</a:t>
              </a:r>
              <a:endPara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itchFamily="34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1177635" y="4956991"/>
              <a:ext cx="1666173" cy="41097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i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Creative</a:t>
              </a:r>
              <a:endParaRPr lang="en-US" sz="14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+mn-cs"/>
              </a:endParaRPr>
            </a:p>
          </p:txBody>
        </p:sp>
      </p:grpSp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928662" y="3398233"/>
            <a:ext cx="1643074" cy="530839"/>
            <a:chOff x="1177635" y="4659138"/>
            <a:chExt cx="1666173" cy="708837"/>
          </a:xfrm>
        </p:grpSpPr>
        <p:sp>
          <p:nvSpPr>
            <p:cNvPr id="11" name="TextBox 10"/>
            <p:cNvSpPr txBox="1"/>
            <p:nvPr/>
          </p:nvSpPr>
          <p:spPr>
            <a:xfrm>
              <a:off x="1177635" y="4659138"/>
              <a:ext cx="1666173" cy="41097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 pitchFamily="34" charset="0"/>
                </a:rPr>
                <a:t>MAGHFUR AMIN</a:t>
              </a:r>
              <a:endPara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177635" y="4956996"/>
              <a:ext cx="1666173" cy="41097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i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  <a:cs typeface="+mn-cs"/>
                </a:rPr>
                <a:t>Senior </a:t>
              </a:r>
              <a:r>
                <a:rPr lang="en-US" sz="1400" i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  <a:cs typeface="+mn-cs"/>
                </a:rPr>
                <a:t>Designer</a:t>
              </a:r>
              <a:endParaRPr lang="en-US" sz="14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+mn-cs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785786" y="3929072"/>
            <a:ext cx="200026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200" dirty="0">
                <a:solidFill>
                  <a:schemeClr val="bg1">
                    <a:lumMod val="50000"/>
                  </a:schemeClr>
                </a:solidFill>
              </a:rPr>
              <a:t>Lorem ipsum dolor sit amet, consectetuer adipiscing elit, sed diam nonummy </a:t>
            </a:r>
            <a:r>
              <a:rPr lang="id-ID" sz="1200" dirty="0" smtClean="0">
                <a:solidFill>
                  <a:schemeClr val="bg1">
                    <a:lumMod val="50000"/>
                  </a:schemeClr>
                </a:solidFill>
              </a:rPr>
              <a:t>nibh euismod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b="1" dirty="0">
              <a:solidFill>
                <a:schemeClr val="bg1">
                  <a:lumMod val="50000"/>
                </a:schemeClr>
              </a:solidFill>
              <a:latin typeface="Signika Negative" pitchFamily="2" charset="0"/>
              <a:cs typeface="+mn-cs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161486" y="142858"/>
            <a:ext cx="282102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ebas Neue" pitchFamily="34" charset="0"/>
              </a:rPr>
              <a:t>Creative </a:t>
            </a:r>
            <a:r>
              <a:rPr lang="en-US" sz="4400" dirty="0" smtClean="0">
                <a:solidFill>
                  <a:srgbClr val="E08102"/>
                </a:solidFill>
                <a:latin typeface="Bebas Neue" pitchFamily="34" charset="0"/>
              </a:rPr>
              <a:t>Team</a:t>
            </a:r>
            <a:endParaRPr lang="id-ID" sz="4400" dirty="0">
              <a:solidFill>
                <a:srgbClr val="E08102"/>
              </a:solidFill>
              <a:latin typeface="Bebas Neue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3428992" y="3954485"/>
            <a:ext cx="207170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200" dirty="0">
                <a:solidFill>
                  <a:schemeClr val="bg1">
                    <a:lumMod val="50000"/>
                  </a:schemeClr>
                </a:solidFill>
              </a:rPr>
              <a:t>Lorem ipsum dolor sit amet, consectetuer adipiscing elit, sed diam nonummy nibh euismod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b="1" dirty="0">
              <a:solidFill>
                <a:schemeClr val="bg1">
                  <a:lumMod val="50000"/>
                </a:schemeClr>
              </a:solidFill>
              <a:latin typeface="Signika Negative" pitchFamily="2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6286512" y="3960830"/>
            <a:ext cx="207170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200" dirty="0">
                <a:solidFill>
                  <a:schemeClr val="bg1">
                    <a:lumMod val="50000"/>
                  </a:schemeClr>
                </a:solidFill>
              </a:rPr>
              <a:t>Lorem ipsum dolor sit amet, consectetuer adipiscing elit, sed diam nonummy nibh euismod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b="1" dirty="0">
              <a:solidFill>
                <a:schemeClr val="bg1">
                  <a:lumMod val="50000"/>
                </a:schemeClr>
              </a:solidFill>
              <a:latin typeface="Signika Negative" pitchFamily="2" charset="0"/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1000100" y="1500181"/>
            <a:ext cx="1714512" cy="17037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8" name="Rectangle 27"/>
          <p:cNvSpPr/>
          <p:nvPr/>
        </p:nvSpPr>
        <p:spPr bwMode="auto">
          <a:xfrm>
            <a:off x="6357950" y="1500181"/>
            <a:ext cx="1714512" cy="17037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9" name="Rectangle 28"/>
          <p:cNvSpPr/>
          <p:nvPr/>
        </p:nvSpPr>
        <p:spPr bwMode="auto">
          <a:xfrm>
            <a:off x="3643306" y="1520836"/>
            <a:ext cx="1698512" cy="166308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22" name="Group 21"/>
          <p:cNvGrpSpPr/>
          <p:nvPr/>
        </p:nvGrpSpPr>
        <p:grpSpPr>
          <a:xfrm>
            <a:off x="857224" y="1357304"/>
            <a:ext cx="442916" cy="492129"/>
            <a:chOff x="1071538" y="857238"/>
            <a:chExt cx="1000132" cy="1000132"/>
          </a:xfrm>
        </p:grpSpPr>
        <p:sp>
          <p:nvSpPr>
            <p:cNvPr id="23" name="Freeform 22"/>
            <p:cNvSpPr/>
            <p:nvPr/>
          </p:nvSpPr>
          <p:spPr>
            <a:xfrm>
              <a:off x="1071538" y="857238"/>
              <a:ext cx="123473" cy="1000132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4" name="Freeform 23"/>
            <p:cNvSpPr/>
            <p:nvPr/>
          </p:nvSpPr>
          <p:spPr>
            <a:xfrm rot="5400000" flipV="1">
              <a:off x="1516042" y="412737"/>
              <a:ext cx="111126" cy="1000131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25" name="Group 24"/>
          <p:cNvGrpSpPr/>
          <p:nvPr/>
        </p:nvGrpSpPr>
        <p:grpSpPr>
          <a:xfrm flipH="1" flipV="1">
            <a:off x="2414572" y="2865439"/>
            <a:ext cx="442916" cy="492129"/>
            <a:chOff x="1071538" y="857238"/>
            <a:chExt cx="1000132" cy="1000132"/>
          </a:xfrm>
          <a:solidFill>
            <a:schemeClr val="accent6">
              <a:lumMod val="75000"/>
            </a:schemeClr>
          </a:solidFill>
        </p:grpSpPr>
        <p:sp>
          <p:nvSpPr>
            <p:cNvPr id="26" name="Freeform 25"/>
            <p:cNvSpPr/>
            <p:nvPr/>
          </p:nvSpPr>
          <p:spPr>
            <a:xfrm>
              <a:off x="1071538" y="857238"/>
              <a:ext cx="123473" cy="1000132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3" name="Freeform 32"/>
            <p:cNvSpPr/>
            <p:nvPr/>
          </p:nvSpPr>
          <p:spPr>
            <a:xfrm rot="5400000" flipV="1">
              <a:off x="1516042" y="412737"/>
              <a:ext cx="111126" cy="1000131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3500430" y="1357304"/>
            <a:ext cx="442916" cy="492129"/>
            <a:chOff x="1071538" y="857238"/>
            <a:chExt cx="1000132" cy="1000132"/>
          </a:xfrm>
        </p:grpSpPr>
        <p:sp>
          <p:nvSpPr>
            <p:cNvPr id="36" name="Freeform 35"/>
            <p:cNvSpPr/>
            <p:nvPr/>
          </p:nvSpPr>
          <p:spPr>
            <a:xfrm>
              <a:off x="1071538" y="857238"/>
              <a:ext cx="123473" cy="1000132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7" name="Freeform 36"/>
            <p:cNvSpPr/>
            <p:nvPr/>
          </p:nvSpPr>
          <p:spPr>
            <a:xfrm rot="5400000" flipV="1">
              <a:off x="1516042" y="412737"/>
              <a:ext cx="111126" cy="1000131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38" name="Group 37"/>
          <p:cNvGrpSpPr/>
          <p:nvPr/>
        </p:nvGrpSpPr>
        <p:grpSpPr>
          <a:xfrm flipH="1" flipV="1">
            <a:off x="5057778" y="2865439"/>
            <a:ext cx="442916" cy="492129"/>
            <a:chOff x="1071538" y="857238"/>
            <a:chExt cx="1000132" cy="1000132"/>
          </a:xfrm>
          <a:solidFill>
            <a:schemeClr val="accent6">
              <a:lumMod val="75000"/>
            </a:schemeClr>
          </a:solidFill>
        </p:grpSpPr>
        <p:sp>
          <p:nvSpPr>
            <p:cNvPr id="39" name="Freeform 38"/>
            <p:cNvSpPr/>
            <p:nvPr/>
          </p:nvSpPr>
          <p:spPr>
            <a:xfrm>
              <a:off x="1071538" y="857238"/>
              <a:ext cx="123473" cy="1000132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0" name="Freeform 39"/>
            <p:cNvSpPr/>
            <p:nvPr/>
          </p:nvSpPr>
          <p:spPr>
            <a:xfrm rot="5400000" flipV="1">
              <a:off x="1516042" y="412737"/>
              <a:ext cx="111126" cy="1000131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215074" y="1357304"/>
            <a:ext cx="442916" cy="492129"/>
            <a:chOff x="1071538" y="857238"/>
            <a:chExt cx="1000132" cy="1000132"/>
          </a:xfrm>
        </p:grpSpPr>
        <p:sp>
          <p:nvSpPr>
            <p:cNvPr id="42" name="Freeform 41"/>
            <p:cNvSpPr/>
            <p:nvPr/>
          </p:nvSpPr>
          <p:spPr>
            <a:xfrm>
              <a:off x="1071538" y="857238"/>
              <a:ext cx="123473" cy="1000132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3" name="Freeform 42"/>
            <p:cNvSpPr/>
            <p:nvPr/>
          </p:nvSpPr>
          <p:spPr>
            <a:xfrm rot="5400000" flipV="1">
              <a:off x="1516042" y="412737"/>
              <a:ext cx="111126" cy="1000131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44" name="Group 43"/>
          <p:cNvGrpSpPr/>
          <p:nvPr/>
        </p:nvGrpSpPr>
        <p:grpSpPr>
          <a:xfrm flipH="1" flipV="1">
            <a:off x="7772422" y="2865439"/>
            <a:ext cx="442916" cy="492129"/>
            <a:chOff x="1071538" y="857238"/>
            <a:chExt cx="1000132" cy="1000132"/>
          </a:xfrm>
          <a:solidFill>
            <a:schemeClr val="accent6">
              <a:lumMod val="75000"/>
            </a:schemeClr>
          </a:solidFill>
        </p:grpSpPr>
        <p:sp>
          <p:nvSpPr>
            <p:cNvPr id="45" name="Freeform 44"/>
            <p:cNvSpPr/>
            <p:nvPr/>
          </p:nvSpPr>
          <p:spPr>
            <a:xfrm>
              <a:off x="1071538" y="857238"/>
              <a:ext cx="123473" cy="1000132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6" name="Freeform 45"/>
            <p:cNvSpPr/>
            <p:nvPr/>
          </p:nvSpPr>
          <p:spPr>
            <a:xfrm rot="5400000" flipV="1">
              <a:off x="1516042" y="412737"/>
              <a:ext cx="111126" cy="1000131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48" name="Rectangle 47"/>
          <p:cNvSpPr/>
          <p:nvPr/>
        </p:nvSpPr>
        <p:spPr>
          <a:xfrm>
            <a:off x="0" y="4929204"/>
            <a:ext cx="9144000" cy="21429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47" grpId="0"/>
      <p:bldP spid="59" grpId="0"/>
      <p:bldP spid="66" grpId="0"/>
      <p:bldP spid="27" grpId="0" animBg="1"/>
      <p:bldP spid="28" grpId="0" animBg="1"/>
      <p:bldP spid="2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3428992" y="428610"/>
            <a:ext cx="5715008" cy="285752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" name="Rectangle 1"/>
          <p:cNvSpPr/>
          <p:nvPr/>
        </p:nvSpPr>
        <p:spPr>
          <a:xfrm>
            <a:off x="339687" y="428610"/>
            <a:ext cx="2803553" cy="2803553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3500430" y="571486"/>
            <a:ext cx="5500726" cy="271464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110000"/>
              </a:lnSpc>
              <a:spcAft>
                <a:spcPts val="0"/>
              </a:spcAft>
              <a:defRPr/>
            </a:pPr>
            <a:r>
              <a:rPr lang="id-ID" sz="1300" dirty="0" smtClean="0">
                <a:solidFill>
                  <a:schemeClr val="tx1"/>
                </a:solidFill>
              </a:rPr>
              <a:t>Lorem ipsum dolor sit amet, consectetuer adipiscing elit, sed diam nonummy nibh euismod tincidunt ut</a:t>
            </a:r>
            <a:r>
              <a:rPr lang="en-US" sz="1300" dirty="0" smtClean="0">
                <a:solidFill>
                  <a:schemeClr val="tx1"/>
                </a:solidFill>
              </a:rPr>
              <a:t>.</a:t>
            </a:r>
          </a:p>
          <a:p>
            <a:pPr algn="l" fontAlgn="auto">
              <a:lnSpc>
                <a:spcPct val="110000"/>
              </a:lnSpc>
              <a:spcAft>
                <a:spcPts val="0"/>
              </a:spcAft>
              <a:defRPr/>
            </a:pPr>
            <a:r>
              <a:rPr lang="en-US" sz="1300" dirty="0" smtClean="0">
                <a:solidFill>
                  <a:schemeClr val="tx1"/>
                </a:solidFill>
              </a:rPr>
              <a:t>L</a:t>
            </a:r>
            <a:r>
              <a:rPr lang="id-ID" sz="1300" dirty="0" smtClean="0">
                <a:solidFill>
                  <a:schemeClr val="tx1"/>
                </a:solidFill>
              </a:rPr>
              <a:t>aoreet dolore magna aliquam erat volutpat</a:t>
            </a:r>
            <a:r>
              <a:rPr lang="en-US" sz="1300" dirty="0" smtClean="0">
                <a:solidFill>
                  <a:schemeClr val="tx1"/>
                </a:solidFill>
              </a:rPr>
              <a:t>.</a:t>
            </a:r>
          </a:p>
          <a:p>
            <a:pPr algn="l" fontAlgn="auto">
              <a:lnSpc>
                <a:spcPct val="110000"/>
              </a:lnSpc>
              <a:spcAft>
                <a:spcPts val="0"/>
              </a:spcAft>
              <a:defRPr/>
            </a:pPr>
            <a:endParaRPr lang="en-US" sz="1300" dirty="0" smtClean="0">
              <a:solidFill>
                <a:schemeClr val="tx1"/>
              </a:solidFill>
            </a:endParaRPr>
          </a:p>
          <a:p>
            <a:pPr algn="l" fontAlgn="auto">
              <a:lnSpc>
                <a:spcPct val="110000"/>
              </a:lnSpc>
              <a:spcAft>
                <a:spcPts val="0"/>
              </a:spcAft>
              <a:defRPr/>
            </a:pPr>
            <a:r>
              <a:rPr lang="id-ID" sz="1300" dirty="0" smtClean="0">
                <a:solidFill>
                  <a:schemeClr val="tx1"/>
                </a:solidFill>
              </a:rPr>
              <a:t>Lorem ipsum dolor sit amet, consectetuer adipiscing elit, sed diam nonummy nibh euismod tincidunt ut laoreet dolore magna aliquam erat volutpat</a:t>
            </a:r>
            <a:r>
              <a:rPr lang="en-US" sz="1300" dirty="0" smtClean="0">
                <a:solidFill>
                  <a:schemeClr val="tx1"/>
                </a:solidFill>
              </a:rPr>
              <a:t>. </a:t>
            </a:r>
          </a:p>
          <a:p>
            <a:pPr algn="l" fontAlgn="auto">
              <a:lnSpc>
                <a:spcPct val="110000"/>
              </a:lnSpc>
              <a:spcAft>
                <a:spcPts val="0"/>
              </a:spcAft>
              <a:defRPr/>
            </a:pPr>
            <a:endParaRPr lang="en-US" sz="1300" dirty="0" smtClean="0">
              <a:solidFill>
                <a:schemeClr val="tx1"/>
              </a:solidFill>
            </a:endParaRPr>
          </a:p>
          <a:p>
            <a:pPr algn="l" fontAlgn="auto">
              <a:lnSpc>
                <a:spcPct val="110000"/>
              </a:lnSpc>
              <a:spcAft>
                <a:spcPts val="0"/>
              </a:spcAft>
              <a:defRPr/>
            </a:pPr>
            <a:r>
              <a:rPr lang="id-ID" sz="1300" dirty="0" smtClean="0">
                <a:solidFill>
                  <a:schemeClr val="tx1"/>
                </a:solidFill>
              </a:rPr>
              <a:t>Lorem ipsum dolor sit amet, consectetuer adipiscing elit, sed diam nonummy nibh euismod tincidunt ut laoreet dolore magna aliquam erat volutpat</a:t>
            </a:r>
            <a:endParaRPr lang="en-US" sz="1300" dirty="0">
              <a:solidFill>
                <a:schemeClr val="tx1"/>
              </a:solidFill>
              <a:latin typeface="+mj-lt"/>
              <a:cs typeface="Oswald Light"/>
            </a:endParaRP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357158" y="3495686"/>
            <a:ext cx="2786082" cy="71913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itchFamily="34" charset="0"/>
                <a:cs typeface="Oswald Light"/>
              </a:rPr>
              <a:t>MAGHFUR </a:t>
            </a:r>
            <a:r>
              <a:rPr 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itchFamily="34" charset="0"/>
                <a:cs typeface="Oswald Light"/>
              </a:rPr>
              <a:t>AMIN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18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Oswald Light"/>
              </a:rPr>
              <a:t>- Senior Designer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214678" y="3416722"/>
            <a:ext cx="5286412" cy="13696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defRPr/>
            </a:pP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Experience :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defRPr/>
            </a:pPr>
            <a:endParaRPr lang="en-US" sz="13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3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Contrary to popular belief, </a:t>
            </a:r>
            <a:r>
              <a:rPr lang="en-US" sz="13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Lorem</a:t>
            </a:r>
            <a:r>
              <a:rPr lang="en-US" sz="13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3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r>
              <a:rPr lang="en-US" sz="13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is not simply random text. </a:t>
            </a:r>
          </a:p>
          <a:p>
            <a:pPr marL="171450" indent="-171450"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Contrary </a:t>
            </a:r>
            <a:r>
              <a:rPr lang="en-US" sz="1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 popular </a:t>
            </a:r>
            <a:r>
              <a:rPr lang="en-US" sz="1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belief </a:t>
            </a:r>
            <a:r>
              <a:rPr lang="en-US" sz="1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not simply random text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</a:t>
            </a:r>
            <a:r>
              <a:rPr lang="en-US" sz="13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to popular </a:t>
            </a:r>
            <a:r>
              <a:rPr lang="en-US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belief</a:t>
            </a:r>
            <a:endParaRPr lang="en-US" sz="1300" b="1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</a:t>
            </a:r>
            <a:r>
              <a:rPr lang="en-US" sz="1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text</a:t>
            </a:r>
            <a:endParaRPr lang="en-US" sz="13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214282" y="285734"/>
            <a:ext cx="442916" cy="492129"/>
            <a:chOff x="1071538" y="857238"/>
            <a:chExt cx="1000132" cy="1000132"/>
          </a:xfrm>
        </p:grpSpPr>
        <p:sp>
          <p:nvSpPr>
            <p:cNvPr id="13" name="Freeform 12"/>
            <p:cNvSpPr/>
            <p:nvPr/>
          </p:nvSpPr>
          <p:spPr>
            <a:xfrm>
              <a:off x="1071538" y="857238"/>
              <a:ext cx="123473" cy="1000132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4" name="Freeform 13"/>
            <p:cNvSpPr/>
            <p:nvPr/>
          </p:nvSpPr>
          <p:spPr>
            <a:xfrm rot="5400000" flipV="1">
              <a:off x="1516042" y="412737"/>
              <a:ext cx="111126" cy="1000131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15" name="Group 14"/>
          <p:cNvGrpSpPr/>
          <p:nvPr/>
        </p:nvGrpSpPr>
        <p:grpSpPr>
          <a:xfrm flipH="1" flipV="1">
            <a:off x="2843200" y="2857502"/>
            <a:ext cx="442916" cy="492129"/>
            <a:chOff x="1071538" y="857238"/>
            <a:chExt cx="1000132" cy="1000132"/>
          </a:xfrm>
          <a:solidFill>
            <a:schemeClr val="accent6">
              <a:lumMod val="75000"/>
            </a:schemeClr>
          </a:solidFill>
        </p:grpSpPr>
        <p:sp>
          <p:nvSpPr>
            <p:cNvPr id="16" name="Freeform 15"/>
            <p:cNvSpPr/>
            <p:nvPr/>
          </p:nvSpPr>
          <p:spPr>
            <a:xfrm>
              <a:off x="1071538" y="857238"/>
              <a:ext cx="123473" cy="1000132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7" name="Freeform 16"/>
            <p:cNvSpPr/>
            <p:nvPr/>
          </p:nvSpPr>
          <p:spPr>
            <a:xfrm rot="5400000" flipV="1">
              <a:off x="1516042" y="412737"/>
              <a:ext cx="111126" cy="1000131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18" name="Rectangle 17"/>
          <p:cNvSpPr/>
          <p:nvPr/>
        </p:nvSpPr>
        <p:spPr>
          <a:xfrm>
            <a:off x="0" y="4929204"/>
            <a:ext cx="9144000" cy="21429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" grpId="0" animBg="1"/>
      <p:bldP spid="11" grpId="0"/>
      <p:bldP spid="12" grpId="0"/>
      <p:bldP spid="3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28596" y="2322986"/>
            <a:ext cx="8143932" cy="2677656"/>
          </a:xfrm>
          <a:prstGeom prst="rect">
            <a:avLst/>
          </a:prstGeom>
          <a:noFill/>
        </p:spPr>
        <p:txBody>
          <a:bodyPr wrap="square" numCol="2" spcCol="540000" rtlCol="0">
            <a:spAutoFit/>
          </a:bodyPr>
          <a:lstStyle/>
          <a:p>
            <a:pPr lvl="0" algn="just">
              <a:defRPr/>
            </a:pP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Nullam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a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orci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tellus.Nunc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sed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tellus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quam.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Duis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quam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augue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malesuada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convallis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nec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Donec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pellentesque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faucibus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sapien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quis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sem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interdum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Suspendisse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magna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justo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</a:p>
          <a:p>
            <a:pPr lvl="0" algn="just">
              <a:defRPr/>
            </a:pP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0">
              <a:defRPr/>
            </a:pP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Nunc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id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diam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dui.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Vivamus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non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orci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mauris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Nunc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cursus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libero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velit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eget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tempor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nunc.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Nulla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facilisi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Etiam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eget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faucibus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leo. </a:t>
            </a:r>
            <a:endParaRPr lang="es-ES" sz="1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0">
              <a:defRPr/>
            </a:pPr>
            <a:endParaRPr lang="es-E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0">
              <a:defRPr/>
            </a:pPr>
            <a:r>
              <a:rPr lang="es-E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Vivamus</a:t>
            </a:r>
            <a:r>
              <a:rPr lang="es-E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vulputate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dui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blandit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ante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semper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eu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commodo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felis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tincidunt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endParaRPr lang="es-ES" sz="1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0">
              <a:defRPr/>
            </a:pPr>
            <a:endParaRPr lang="es-E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0">
              <a:defRPr/>
            </a:pPr>
            <a:r>
              <a:rPr lang="es-E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Nulla</a:t>
            </a:r>
            <a:r>
              <a:rPr lang="es-E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nec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elit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nec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ipsum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suscipit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tempor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Aenean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libero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odio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vehicula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ut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accumsan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</a:p>
          <a:p>
            <a:pPr lvl="0">
              <a:defRPr/>
            </a:pP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0" algn="just">
              <a:defRPr/>
            </a:pPr>
            <a:r>
              <a:rPr lang="en-U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Malesuada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convallis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nec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Donec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pellentesque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faucibus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sapien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quis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sem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interdum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Suspendisse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magna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justo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endParaRPr lang="en-US" sz="1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0" algn="just">
              <a:defRPr/>
            </a:pP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0" algn="just">
              <a:defRPr/>
            </a:pP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Nullam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a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orci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tellus.Nunc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sed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tellus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quam.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Duis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quam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augue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malesuada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eget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eget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tempor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nunc.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Nulla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facilisi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s-E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Etiam</a:t>
            </a:r>
            <a:r>
              <a:rPr lang="es-E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eget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faucibus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leo</a:t>
            </a:r>
            <a:endParaRPr lang="id-ID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28596" y="1428742"/>
            <a:ext cx="821537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 of classical Latin literature from 45 BC.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Signika Negative" pitchFamily="2" charset="0"/>
              <a:cs typeface="+mn-cs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357422" y="285734"/>
            <a:ext cx="42862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ebas Neue" pitchFamily="34" charset="0"/>
              </a:rPr>
              <a:t>2 Column </a:t>
            </a:r>
            <a:r>
              <a:rPr lang="en-US" sz="4800" dirty="0" smtClean="0">
                <a:solidFill>
                  <a:srgbClr val="E08102"/>
                </a:solidFill>
                <a:latin typeface="Bebas Neue" pitchFamily="34" charset="0"/>
              </a:rPr>
              <a:t>Content</a:t>
            </a:r>
            <a:endParaRPr lang="id-ID" sz="4800" dirty="0">
              <a:solidFill>
                <a:srgbClr val="E08102"/>
              </a:solidFill>
              <a:latin typeface="Bebas Neue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2493154" y="285734"/>
            <a:ext cx="435772" cy="484191"/>
            <a:chOff x="1071538" y="857238"/>
            <a:chExt cx="1000132" cy="1000132"/>
          </a:xfrm>
        </p:grpSpPr>
        <p:sp>
          <p:nvSpPr>
            <p:cNvPr id="14" name="Freeform 13"/>
            <p:cNvSpPr/>
            <p:nvPr/>
          </p:nvSpPr>
          <p:spPr>
            <a:xfrm>
              <a:off x="1071538" y="857238"/>
              <a:ext cx="123473" cy="1000132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5" name="Freeform 14"/>
            <p:cNvSpPr/>
            <p:nvPr/>
          </p:nvSpPr>
          <p:spPr>
            <a:xfrm rot="5400000" flipV="1">
              <a:off x="1516042" y="412737"/>
              <a:ext cx="111126" cy="1000131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18" name="Group 17"/>
          <p:cNvGrpSpPr/>
          <p:nvPr/>
        </p:nvGrpSpPr>
        <p:grpSpPr>
          <a:xfrm flipH="1" flipV="1">
            <a:off x="5993616" y="571486"/>
            <a:ext cx="435772" cy="484191"/>
            <a:chOff x="1071538" y="857238"/>
            <a:chExt cx="1000132" cy="1000132"/>
          </a:xfrm>
          <a:solidFill>
            <a:schemeClr val="accent6">
              <a:lumMod val="75000"/>
            </a:schemeClr>
          </a:solidFill>
        </p:grpSpPr>
        <p:sp>
          <p:nvSpPr>
            <p:cNvPr id="20" name="Freeform 19"/>
            <p:cNvSpPr/>
            <p:nvPr/>
          </p:nvSpPr>
          <p:spPr>
            <a:xfrm>
              <a:off x="1071538" y="857238"/>
              <a:ext cx="123473" cy="1000132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1" name="Freeform 20"/>
            <p:cNvSpPr/>
            <p:nvPr/>
          </p:nvSpPr>
          <p:spPr>
            <a:xfrm rot="5400000" flipV="1">
              <a:off x="1516042" y="412737"/>
              <a:ext cx="111126" cy="1000131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2312</TotalTime>
  <Words>1280</Words>
  <Application>Microsoft Office PowerPoint</Application>
  <PresentationFormat>On-screen Show (16:9)</PresentationFormat>
  <Paragraphs>178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Welcome To My Presentation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My Presentation</dc:title>
  <dc:creator>Maghfur Amin</dc:creator>
  <cp:lastModifiedBy>ASUS</cp:lastModifiedBy>
  <cp:revision>221</cp:revision>
  <dcterms:created xsi:type="dcterms:W3CDTF">2014-03-18T00:47:42Z</dcterms:created>
  <dcterms:modified xsi:type="dcterms:W3CDTF">2014-04-25T10:28:35Z</dcterms:modified>
</cp:coreProperties>
</file>