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64" r:id="rId2"/>
    <p:sldId id="275" r:id="rId3"/>
    <p:sldId id="273" r:id="rId4"/>
    <p:sldId id="276" r:id="rId5"/>
    <p:sldId id="274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4" autoAdjust="0"/>
    <p:restoredTop sz="94624" autoAdjust="0"/>
  </p:normalViewPr>
  <p:slideViewPr>
    <p:cSldViewPr>
      <p:cViewPr varScale="1">
        <p:scale>
          <a:sx n="115" d="100"/>
          <a:sy n="115" d="100"/>
        </p:scale>
        <p:origin x="-678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Video #2: Can't fix it if you don't know what's broken</a:t>
            </a:r>
            <a:endParaRPr lang="en-US" b="1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What’s working?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List </a:t>
            </a:r>
            <a:r>
              <a:rPr lang="en-US" dirty="0" smtClean="0"/>
              <a:t>out your social media </a:t>
            </a:r>
            <a:r>
              <a:rPr lang="en-US" dirty="0" smtClean="0"/>
              <a:t>accounts</a:t>
            </a:r>
          </a:p>
          <a:p>
            <a:r>
              <a:rPr lang="en-US" dirty="0" smtClean="0"/>
              <a:t>Which social media accounts have the most followers / likes.</a:t>
            </a:r>
          </a:p>
          <a:p>
            <a:r>
              <a:rPr lang="en-US" dirty="0" smtClean="0"/>
              <a:t>More importantly – how’s the engagement?</a:t>
            </a:r>
          </a:p>
          <a:p>
            <a:pPr lvl="1"/>
            <a:r>
              <a:rPr lang="en-US" dirty="0" smtClean="0"/>
              <a:t>Between fans and your posts</a:t>
            </a:r>
          </a:p>
          <a:p>
            <a:pPr lvl="1"/>
            <a:r>
              <a:rPr lang="en-US" dirty="0" smtClean="0"/>
              <a:t>Between fans and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What's </a:t>
            </a:r>
            <a:r>
              <a:rPr lang="en-US" dirty="0" smtClean="0"/>
              <a:t>taking the most time?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Jot down what is taking you the most time in terms of social media.</a:t>
            </a:r>
          </a:p>
          <a:p>
            <a:pPr lvl="1"/>
            <a:r>
              <a:rPr lang="en-US" dirty="0" smtClean="0"/>
              <a:t>Creating posts</a:t>
            </a:r>
          </a:p>
          <a:p>
            <a:pPr lvl="1"/>
            <a:r>
              <a:rPr lang="en-US" dirty="0" smtClean="0"/>
              <a:t>Posting from your website</a:t>
            </a:r>
          </a:p>
          <a:p>
            <a:pPr lvl="1"/>
            <a:r>
              <a:rPr lang="en-US" dirty="0" smtClean="0"/>
              <a:t>Tedious time consuming </a:t>
            </a:r>
          </a:p>
          <a:p>
            <a:pPr lvl="1"/>
            <a:r>
              <a:rPr lang="en-US" dirty="0" smtClean="0"/>
              <a:t>Engagement?  (talking with your fans or crowd control)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Potential Solutions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Tedious time consuming things like posting can be sped up with tools.</a:t>
            </a:r>
          </a:p>
          <a:p>
            <a:r>
              <a:rPr lang="en-US" dirty="0" smtClean="0"/>
              <a:t>Engagement can be sped up as well, but requires a human</a:t>
            </a:r>
          </a:p>
          <a:p>
            <a:pPr lvl="1"/>
            <a:r>
              <a:rPr lang="en-US" dirty="0" smtClean="0"/>
              <a:t>Outsource to a freelancer (but make sure you know and trust them well).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phases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Tracking and Monitoring Chatter</a:t>
            </a:r>
          </a:p>
          <a:p>
            <a:pPr lvl="1"/>
            <a:r>
              <a:rPr lang="en-US" dirty="0" smtClean="0"/>
              <a:t>What is trending or hot that people are talking about (related to your niche)</a:t>
            </a:r>
          </a:p>
          <a:p>
            <a:r>
              <a:rPr lang="en-US" dirty="0" smtClean="0"/>
              <a:t>Management</a:t>
            </a:r>
          </a:p>
          <a:p>
            <a:pPr lvl="1"/>
            <a:r>
              <a:rPr lang="en-US" dirty="0" smtClean="0"/>
              <a:t>Use Tools to create a centralized hub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1555</TotalTime>
  <Words>162</Words>
  <Application>Microsoft Office PowerPoint</Application>
  <PresentationFormat>On-screen Show (16:9)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Video #2: Can't fix it if you don't know what's broken</vt:lpstr>
      <vt:lpstr>What’s working?</vt:lpstr>
      <vt:lpstr>What's taking the most time?</vt:lpstr>
      <vt:lpstr>Potential Solutions</vt:lpstr>
      <vt:lpstr>Two phases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133</cp:revision>
  <dcterms:created xsi:type="dcterms:W3CDTF">2011-12-11T03:09:54Z</dcterms:created>
  <dcterms:modified xsi:type="dcterms:W3CDTF">2014-12-01T04:01:26Z</dcterms:modified>
</cp:coreProperties>
</file>