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2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Video #6: Social Media Management in Action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9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#6: Social Media Management in Action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136</cp:revision>
  <dcterms:created xsi:type="dcterms:W3CDTF">2011-12-11T03:09:54Z</dcterms:created>
  <dcterms:modified xsi:type="dcterms:W3CDTF">2014-12-01T07:57:14Z</dcterms:modified>
</cp:coreProperties>
</file>