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64" r:id="rId2"/>
    <p:sldId id="275" r:id="rId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4" autoAdjust="0"/>
    <p:restoredTop sz="94624" autoAdjust="0"/>
  </p:normalViewPr>
  <p:slideViewPr>
    <p:cSldViewPr>
      <p:cViewPr varScale="1">
        <p:scale>
          <a:sx n="115" d="100"/>
          <a:sy n="115" d="100"/>
        </p:scale>
        <p:origin x="-678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3070-F60F-4A41-B279-121B0E5EFAE3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Video #3: How to Pinpoint Opportunities</a:t>
            </a:r>
            <a:endParaRPr lang="en-US" b="1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Social Media to Pinpoint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Analyze your market and how people feel about </a:t>
            </a:r>
            <a:r>
              <a:rPr lang="en-US" dirty="0" smtClean="0"/>
              <a:t>it</a:t>
            </a:r>
            <a:endParaRPr lang="en-US" dirty="0" smtClean="0"/>
          </a:p>
          <a:p>
            <a:r>
              <a:rPr lang="en-US" dirty="0" smtClean="0"/>
              <a:t>Negative or positive?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1555</TotalTime>
  <Words>26</Words>
  <Application>Microsoft Office PowerPoint</Application>
  <PresentationFormat>On-screen Show (16:9)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Video #3: How to Pinpoint Opportunities</vt:lpstr>
      <vt:lpstr>Use Social Media to Pinpoint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Mobile Marketing</dc:title>
  <dc:creator>Stephen Luc</dc:creator>
  <cp:lastModifiedBy>Steve</cp:lastModifiedBy>
  <cp:revision>134</cp:revision>
  <dcterms:created xsi:type="dcterms:W3CDTF">2011-12-11T03:09:54Z</dcterms:created>
  <dcterms:modified xsi:type="dcterms:W3CDTF">2014-12-01T05:06:04Z</dcterms:modified>
</cp:coreProperties>
</file>