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4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4624" autoAdjust="0"/>
  </p:normalViewPr>
  <p:slideViewPr>
    <p:cSldViewPr>
      <p:cViewPr varScale="1">
        <p:scale>
          <a:sx n="115" d="100"/>
          <a:sy n="115" d="100"/>
        </p:scale>
        <p:origin x="-726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Video #7: </a:t>
            </a:r>
            <a:r>
              <a:rPr lang="en-US" b="1" dirty="0" err="1" smtClean="0"/>
              <a:t>Wordpress</a:t>
            </a:r>
            <a:r>
              <a:rPr lang="en-US" b="1" smtClean="0"/>
              <a:t> to Social Media Automation</a:t>
            </a:r>
            <a:endParaRPr lang="en-US" b="1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1555</TotalTime>
  <Words>9</Words>
  <Application>Microsoft Office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Video #7: Wordpress to Social Media Automation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136</cp:revision>
  <dcterms:created xsi:type="dcterms:W3CDTF">2011-12-11T03:09:54Z</dcterms:created>
  <dcterms:modified xsi:type="dcterms:W3CDTF">2014-12-01T07:57:33Z</dcterms:modified>
</cp:coreProperties>
</file>