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  <p:sldId id="265" r:id="rId3"/>
    <p:sldId id="263" r:id="rId4"/>
    <p:sldId id="268" r:id="rId5"/>
    <p:sldId id="271" r:id="rId6"/>
    <p:sldId id="273" r:id="rId7"/>
    <p:sldId id="270" r:id="rId8"/>
    <p:sldId id="257" r:id="rId9"/>
    <p:sldId id="262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678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It’s true that growing </a:t>
            </a:r>
            <a:r>
              <a:rPr lang="en-US" b="1" dirty="0" smtClean="0"/>
              <a:t>your social media </a:t>
            </a:r>
            <a:r>
              <a:rPr lang="en-US" b="1" dirty="0" smtClean="0"/>
              <a:t>presence is key to being part of your business branding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59831"/>
            <a:ext cx="7772400" cy="1102519"/>
          </a:xfrm>
        </p:spPr>
        <p:txBody>
          <a:bodyPr>
            <a:normAutofit/>
          </a:bodyPr>
          <a:lstStyle/>
          <a:p>
            <a:r>
              <a:rPr lang="en-US" b="1" dirty="0" smtClean="0"/>
              <a:t>But it can get out of hand fast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Especially if you’re just one man or one woman managing your company.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145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That’s why you need the right tools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145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…and a centralized hub to manage your social media in one area.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383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Finally</a:t>
            </a:r>
            <a:r>
              <a:rPr lang="en-US" b="1" dirty="0" smtClean="0"/>
              <a:t>, Discover </a:t>
            </a:r>
            <a:r>
              <a:rPr lang="en-US" b="1" dirty="0" smtClean="0"/>
              <a:t>What Tools You Need to Manage </a:t>
            </a:r>
            <a:r>
              <a:rPr lang="en-US" b="1" dirty="0" smtClean="0"/>
              <a:t>Your Own Social Media </a:t>
            </a:r>
            <a:r>
              <a:rPr lang="en-US" b="1" dirty="0" smtClean="0"/>
              <a:t>Presence But Also Pinpoint </a:t>
            </a:r>
            <a:r>
              <a:rPr lang="en-US" b="1" dirty="0" smtClean="0"/>
              <a:t>Opportunities In Your Niche </a:t>
            </a:r>
            <a:r>
              <a:rPr lang="en-US" b="1" dirty="0" smtClean="0"/>
              <a:t>...</a:t>
            </a:r>
            <a:r>
              <a:rPr lang="en-US" b="1" dirty="0" smtClean="0"/>
              <a:t>Starting Today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Videos 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Video #1: Introduction to Social Media Control</a:t>
            </a:r>
          </a:p>
          <a:p>
            <a:r>
              <a:rPr lang="en-US" b="1" dirty="0" smtClean="0"/>
              <a:t>Video </a:t>
            </a:r>
            <a:r>
              <a:rPr lang="en-US" b="1" dirty="0" smtClean="0"/>
              <a:t>#2: Can't fix it if you don't know what's </a:t>
            </a:r>
            <a:r>
              <a:rPr lang="en-US" b="1" dirty="0" smtClean="0"/>
              <a:t>broken</a:t>
            </a:r>
            <a:endParaRPr lang="en-US" b="1" dirty="0" smtClean="0"/>
          </a:p>
          <a:p>
            <a:r>
              <a:rPr lang="en-US" b="1" dirty="0" smtClean="0"/>
              <a:t>Video </a:t>
            </a:r>
            <a:r>
              <a:rPr lang="en-US" b="1" dirty="0" smtClean="0"/>
              <a:t>#3: How to Pinpoint Opportunities</a:t>
            </a:r>
          </a:p>
          <a:p>
            <a:r>
              <a:rPr lang="en-US" b="1" dirty="0" smtClean="0"/>
              <a:t>Video </a:t>
            </a:r>
            <a:r>
              <a:rPr lang="en-US" b="1" dirty="0" smtClean="0"/>
              <a:t>#4: How to Monitor </a:t>
            </a:r>
            <a:r>
              <a:rPr lang="en-US" b="1" dirty="0" smtClean="0"/>
              <a:t>Opportunities</a:t>
            </a:r>
            <a:endParaRPr lang="en-US" b="1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Video #5: How to Manage Your Own Social Media</a:t>
            </a:r>
          </a:p>
          <a:p>
            <a:r>
              <a:rPr lang="en-US" sz="2000" b="1" dirty="0" smtClean="0"/>
              <a:t>Video #6: Social Media Management in Action</a:t>
            </a:r>
          </a:p>
          <a:p>
            <a:r>
              <a:rPr lang="en-US" sz="2000" b="1" dirty="0" smtClean="0"/>
              <a:t>Video #7: </a:t>
            </a:r>
            <a:r>
              <a:rPr lang="en-US" sz="2000" b="1" dirty="0" err="1" smtClean="0"/>
              <a:t>Wordpress</a:t>
            </a:r>
            <a:r>
              <a:rPr lang="en-US" sz="2000" b="1" dirty="0" smtClean="0"/>
              <a:t> to Social Media Automation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52550"/>
            <a:ext cx="7772400" cy="10215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With this video course you can start discovering </a:t>
            </a:r>
            <a:r>
              <a:rPr lang="en-US" dirty="0" smtClean="0"/>
              <a:t>how to manage and grow your social media presence.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43150"/>
            <a:ext cx="7772400" cy="10215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 grab this video course today!</a:t>
            </a:r>
            <a:endParaRPr lang="en-US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1698</TotalTime>
  <Words>177</Words>
  <Application>Microsoft Office PowerPoint</Application>
  <PresentationFormat>On-screen Show (16:9)</PresentationFormat>
  <Paragraphs>16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It’s true that growing your social media presence is key to being part of your business branding</vt:lpstr>
      <vt:lpstr>But it can get out of hand fast</vt:lpstr>
      <vt:lpstr>Especially if you’re just one man or one woman managing your company.</vt:lpstr>
      <vt:lpstr>That’s why you need the right tools</vt:lpstr>
      <vt:lpstr>…and a centralized hub to manage your social media in one area.</vt:lpstr>
      <vt:lpstr>Finally, Discover What Tools You Need to Manage Your Own Social Media Presence But Also Pinpoint Opportunities In Your Niche ...Starting Today</vt:lpstr>
      <vt:lpstr>Videos Overview</vt:lpstr>
      <vt:lpstr>With this video course you can start discovering how to manage and grow your social media presence.</vt:lpstr>
      <vt:lpstr>So grab this video course today!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125</cp:revision>
  <dcterms:created xsi:type="dcterms:W3CDTF">2011-12-11T03:09:54Z</dcterms:created>
  <dcterms:modified xsi:type="dcterms:W3CDTF">2014-12-01T00:48:47Z</dcterms:modified>
</cp:coreProperties>
</file>