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83" r:id="rId3"/>
    <p:sldId id="273" r:id="rId4"/>
    <p:sldId id="27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#1: Introduction to Social Media Control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Video #1: Introduction to Social Media Control</a:t>
            </a:r>
          </a:p>
          <a:p>
            <a:r>
              <a:rPr lang="en-US" b="1" dirty="0" smtClean="0"/>
              <a:t>Video #2: Can't fix it if you don't know what's broken</a:t>
            </a:r>
          </a:p>
          <a:p>
            <a:r>
              <a:rPr lang="en-US" b="1" dirty="0" smtClean="0"/>
              <a:t>Video #3: How to Pinpoint Opportunities</a:t>
            </a:r>
          </a:p>
          <a:p>
            <a:r>
              <a:rPr lang="en-US" b="1" dirty="0" smtClean="0"/>
              <a:t>Video #4: How to Monitor Opportunities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Video #5: How to Manage Your Own Social Media</a:t>
            </a:r>
          </a:p>
          <a:p>
            <a:r>
              <a:rPr lang="en-US" sz="2000" b="1" dirty="0" smtClean="0"/>
              <a:t>Video #6: Social Media Management in Action</a:t>
            </a:r>
          </a:p>
          <a:p>
            <a:r>
              <a:rPr lang="en-US" sz="2000" b="1" dirty="0" smtClean="0"/>
              <a:t>Video #7: </a:t>
            </a:r>
            <a:r>
              <a:rPr lang="en-US" sz="2000" b="1" dirty="0" err="1" smtClean="0"/>
              <a:t>Wordpress</a:t>
            </a:r>
            <a:r>
              <a:rPr lang="en-US" sz="2000" b="1" dirty="0" smtClean="0"/>
              <a:t> to Social Media Automation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Social Media can get out of hand quick.</a:t>
            </a:r>
          </a:p>
          <a:p>
            <a:r>
              <a:rPr lang="en-US" b="1" dirty="0" smtClean="0"/>
              <a:t>There are two phases of social media management.</a:t>
            </a:r>
          </a:p>
          <a:p>
            <a:r>
              <a:rPr lang="en-US" b="1" dirty="0" smtClean="0"/>
              <a:t>There are thousands of tools, but you only need a few powerful ones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Recommended Tools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Mention (free tool) </a:t>
            </a:r>
            <a:endParaRPr lang="en-US" dirty="0" smtClean="0"/>
          </a:p>
          <a:p>
            <a:r>
              <a:rPr lang="en-US" dirty="0" err="1" smtClean="0"/>
              <a:t>Hoote</a:t>
            </a:r>
            <a:r>
              <a:rPr lang="en-US" dirty="0" smtClean="0"/>
              <a:t> </a:t>
            </a:r>
            <a:r>
              <a:rPr lang="en-US" dirty="0" smtClean="0"/>
              <a:t>Suite (free level, can upgrade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Tweet Beep</a:t>
            </a:r>
          </a:p>
          <a:p>
            <a:r>
              <a:rPr lang="en-US" dirty="0" smtClean="0"/>
              <a:t>Google Alerts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</TotalTime>
  <Words>131</Words>
  <Application>Microsoft Office PowerPoint</Application>
  <PresentationFormat>On-screen Show (16:9)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Video #1: Introduction to Social Media Control</vt:lpstr>
      <vt:lpstr>Videos Overview</vt:lpstr>
      <vt:lpstr>Slide 3</vt:lpstr>
      <vt:lpstr>Recommended Tools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125</cp:revision>
  <dcterms:created xsi:type="dcterms:W3CDTF">2011-12-11T03:09:54Z</dcterms:created>
  <dcterms:modified xsi:type="dcterms:W3CDTF">2014-12-01T03:39:39Z</dcterms:modified>
</cp:coreProperties>
</file>