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24" r:id="rId1"/>
  </p:sldMasterIdLst>
  <p:sldIdLst>
    <p:sldId id="264" r:id="rId2"/>
    <p:sldId id="265" r:id="rId3"/>
    <p:sldId id="263" r:id="rId4"/>
    <p:sldId id="275" r:id="rId5"/>
    <p:sldId id="271" r:id="rId6"/>
    <p:sldId id="276" r:id="rId7"/>
    <p:sldId id="278" r:id="rId8"/>
    <p:sldId id="279" r:id="rId9"/>
    <p:sldId id="273" r:id="rId10"/>
    <p:sldId id="270" r:id="rId11"/>
    <p:sldId id="257" r:id="rId12"/>
    <p:sldId id="262" r:id="rId13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14" autoAdjust="0"/>
    <p:restoredTop sz="94624" autoAdjust="0"/>
  </p:normalViewPr>
  <p:slideViewPr>
    <p:cSldViewPr>
      <p:cViewPr varScale="1">
        <p:scale>
          <a:sx n="115" d="100"/>
          <a:sy n="115" d="100"/>
        </p:scale>
        <p:origin x="-684" y="-10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24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6/30/2015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6/30/2015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6/30/2015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6/30/2015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6/30/2015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6/30/2015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8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8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6/30/2015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6/30/2015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6/30/2015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3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3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6/30/2015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93070-F60F-4A41-B279-121B0E5EFAE3}" type="datetimeFigureOut">
              <a:rPr lang="en-US" smtClean="0"/>
              <a:pPr/>
              <a:t>6/30/2015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493070-F60F-4A41-B279-121B0E5EFAE3}" type="datetimeFigureOut">
              <a:rPr lang="en-US" smtClean="0"/>
              <a:pPr/>
              <a:t>6/30/2015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F154FE-10AD-4A2A-AF93-42ED18F78C4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5" r:id="rId1"/>
    <p:sldLayoutId id="2147483926" r:id="rId2"/>
    <p:sldLayoutId id="2147483927" r:id="rId3"/>
    <p:sldLayoutId id="2147483928" r:id="rId4"/>
    <p:sldLayoutId id="2147483929" r:id="rId5"/>
    <p:sldLayoutId id="2147483930" r:id="rId6"/>
    <p:sldLayoutId id="2147483931" r:id="rId7"/>
    <p:sldLayoutId id="2147483932" r:id="rId8"/>
    <p:sldLayoutId id="2147483933" r:id="rId9"/>
    <p:sldLayoutId id="2147483934" r:id="rId10"/>
    <p:sldLayoutId id="214748393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78831"/>
            <a:ext cx="7772400" cy="1102519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Problem:  There's an exponentially growing need for local businesses to get more leads in less time.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Videos Overview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b="1" dirty="0" smtClean="0"/>
              <a:t>Video #1 - Quick </a:t>
            </a:r>
            <a:r>
              <a:rPr lang="en-US" b="1" dirty="0" smtClean="0"/>
              <a:t>Overview</a:t>
            </a:r>
            <a:endParaRPr lang="en-US" b="1" dirty="0" smtClean="0"/>
          </a:p>
          <a:p>
            <a:r>
              <a:rPr lang="en-US" b="1" dirty="0" smtClean="0"/>
              <a:t>Video #2 - Find Low Hanging Fruit Clients</a:t>
            </a:r>
          </a:p>
          <a:p>
            <a:r>
              <a:rPr lang="en-US" b="1" dirty="0" smtClean="0"/>
              <a:t>Video </a:t>
            </a:r>
            <a:r>
              <a:rPr lang="en-US" b="1" dirty="0" smtClean="0"/>
              <a:t>#3 - Pinpoint Opportunities</a:t>
            </a:r>
          </a:p>
          <a:p>
            <a:r>
              <a:rPr lang="en-US" b="1" dirty="0" smtClean="0"/>
              <a:t>Video </a:t>
            </a:r>
            <a:r>
              <a:rPr lang="en-US" b="1" dirty="0" smtClean="0"/>
              <a:t>#4 - Professional Bartering</a:t>
            </a:r>
          </a:p>
          <a:p>
            <a:r>
              <a:rPr lang="en-US" b="1" dirty="0" smtClean="0"/>
              <a:t>Video </a:t>
            </a:r>
            <a:r>
              <a:rPr lang="en-US" b="1" dirty="0" smtClean="0"/>
              <a:t>#5 - </a:t>
            </a:r>
            <a:r>
              <a:rPr lang="en-US" b="1" dirty="0" err="1" smtClean="0"/>
              <a:t>WordPress</a:t>
            </a:r>
            <a:r>
              <a:rPr lang="en-US" b="1" dirty="0" smtClean="0"/>
              <a:t> </a:t>
            </a:r>
            <a:r>
              <a:rPr lang="en-US" b="1" dirty="0" smtClean="0"/>
              <a:t>Conversion</a:t>
            </a:r>
            <a:endParaRPr lang="en-US" b="1" dirty="0" smtClean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en-US" sz="2000" b="1" dirty="0" smtClean="0"/>
              <a:t>Video #6 - Template Design Upgrade</a:t>
            </a:r>
          </a:p>
          <a:p>
            <a:r>
              <a:rPr lang="en-US" sz="2000" b="1" dirty="0" smtClean="0"/>
              <a:t>Video #7 - LSI-Friendly Content</a:t>
            </a:r>
          </a:p>
          <a:p>
            <a:r>
              <a:rPr lang="en-US" sz="2000" b="1" dirty="0" smtClean="0"/>
              <a:t>Video #8 - </a:t>
            </a:r>
            <a:r>
              <a:rPr lang="en-US" sz="2000" b="1" dirty="0" err="1" smtClean="0"/>
              <a:t>WordPress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Plugins</a:t>
            </a:r>
            <a:endParaRPr lang="en-US" sz="2000" b="1" dirty="0" smtClean="0"/>
          </a:p>
          <a:p>
            <a:r>
              <a:rPr lang="en-US" sz="2000" b="1" dirty="0" smtClean="0"/>
              <a:t>Video #9 - Live Example</a:t>
            </a:r>
          </a:p>
          <a:p>
            <a:r>
              <a:rPr lang="en-US" sz="2000" b="1" dirty="0" smtClean="0"/>
              <a:t>Video #10 - Outsourcing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352550"/>
            <a:ext cx="7772400" cy="1021556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With this video course You Can Discover </a:t>
            </a:r>
            <a:r>
              <a:rPr lang="en-US" dirty="0" smtClean="0"/>
              <a:t>How to Make Money by Offering Services to Local Businesses and Stand Out From the Crowd Without Having to Compete</a:t>
            </a:r>
            <a:endParaRPr lang="en-US" dirty="0" smtClean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343150"/>
            <a:ext cx="7772400" cy="1021556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So grab this video course today!</a:t>
            </a:r>
            <a:endParaRPr lang="en-US" b="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97831"/>
            <a:ext cx="7772400" cy="1102519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Before they can do that though, they often need better websites specifically built to help them convert. 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02631"/>
            <a:ext cx="7772400" cy="1102519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But even before that, they need the right platform to help their website content load quickly and effortlessly.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02631"/>
            <a:ext cx="7772400" cy="1102519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According to </a:t>
            </a:r>
            <a:r>
              <a:rPr lang="en-US" b="1" dirty="0" err="1" smtClean="0"/>
              <a:t>Akamai</a:t>
            </a:r>
            <a:r>
              <a:rPr lang="en-US" b="1" dirty="0" smtClean="0"/>
              <a:t>: "The majority of customers will abandon a mobile site if it takes more than 3 seconds to load, yet 86% of responsive mobile sites weigh as much as their desktop versions."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809750"/>
            <a:ext cx="7772400" cy="1102519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This means that if a small business isn't on the right website platform to produce faster load times, it can have a major effect on their bounce rate, negatively affecting the user environment, user engagement, and ultimately their SEO ranking.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809750"/>
            <a:ext cx="7772400" cy="1102519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But before you can help local businesses, you must be able to get your foot in the door.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809750"/>
            <a:ext cx="7772400" cy="1102519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How can you set yourself apart from all the other marketers who are trying to sell to these small businesses?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809750"/>
            <a:ext cx="7772400" cy="1102519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How can you compete with big internet marketing companies?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38350"/>
            <a:ext cx="7772400" cy="1102519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"Discover How to Make Money by Offering Services to Local Businesses and Stand Out From the Crowd Without Having to Compete... Starting Today!"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1972</TotalTime>
  <Words>317</Words>
  <Application>Microsoft Office PowerPoint</Application>
  <PresentationFormat>On-screen Show (16:9)</PresentationFormat>
  <Paragraphs>22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Problem:  There's an exponentially growing need for local businesses to get more leads in less time.</vt:lpstr>
      <vt:lpstr>Before they can do that though, they often need better websites specifically built to help them convert. </vt:lpstr>
      <vt:lpstr>But even before that, they need the right platform to help their website content load quickly and effortlessly.</vt:lpstr>
      <vt:lpstr>According to Akamai: "The majority of customers will abandon a mobile site if it takes more than 3 seconds to load, yet 86% of responsive mobile sites weigh as much as their desktop versions."</vt:lpstr>
      <vt:lpstr>This means that if a small business isn't on the right website platform to produce faster load times, it can have a major effect on their bounce rate, negatively affecting the user environment, user engagement, and ultimately their SEO ranking.</vt:lpstr>
      <vt:lpstr>But before you can help local businesses, you must be able to get your foot in the door.</vt:lpstr>
      <vt:lpstr>How can you set yourself apart from all the other marketers who are trying to sell to these small businesses?</vt:lpstr>
      <vt:lpstr>How can you compete with big internet marketing companies?</vt:lpstr>
      <vt:lpstr>"Discover How to Make Money by Offering Services to Local Businesses and Stand Out From the Crowd Without Having to Compete... Starting Today!"</vt:lpstr>
      <vt:lpstr>Videos Overview</vt:lpstr>
      <vt:lpstr>With this video course You Can Discover How to Make Money by Offering Services to Local Businesses and Stand Out From the Crowd Without Having to Compete</vt:lpstr>
      <vt:lpstr>So grab this video course today!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Local Mobile Marketing</dc:title>
  <dc:creator>Stephen Luc</dc:creator>
  <cp:lastModifiedBy>Steve</cp:lastModifiedBy>
  <cp:revision>164</cp:revision>
  <dcterms:created xsi:type="dcterms:W3CDTF">2011-12-11T03:09:54Z</dcterms:created>
  <dcterms:modified xsi:type="dcterms:W3CDTF">2015-06-30T20:22:05Z</dcterms:modified>
</cp:coreProperties>
</file>