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24" r:id="rId1"/>
  </p:sldMasterIdLst>
  <p:sldIdLst>
    <p:sldId id="264" r:id="rId2"/>
    <p:sldId id="265" r:id="rId3"/>
    <p:sldId id="276" r:id="rId4"/>
    <p:sldId id="275" r:id="rId5"/>
    <p:sldId id="263" r:id="rId6"/>
    <p:sldId id="271" r:id="rId7"/>
    <p:sldId id="277" r:id="rId8"/>
    <p:sldId id="273" r:id="rId9"/>
    <p:sldId id="270" r:id="rId10"/>
    <p:sldId id="257" r:id="rId11"/>
    <p:sldId id="262" r:id="rId12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4" autoAdjust="0"/>
    <p:restoredTop sz="94624" autoAdjust="0"/>
  </p:normalViewPr>
  <p:slideViewPr>
    <p:cSldViewPr>
      <p:cViewPr varScale="1">
        <p:scale>
          <a:sx n="115" d="100"/>
          <a:sy n="115" d="100"/>
        </p:scale>
        <p:origin x="684" y="102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24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20"/>
            <a:ext cx="7772400" cy="110251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93070-F60F-4A41-B279-121B0E5EFAE3}" type="datetimeFigureOut">
              <a:rPr lang="en-US" smtClean="0"/>
              <a:pPr/>
              <a:t>7/31/2015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154FE-10AD-4A2A-AF93-42ED18F78C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93070-F60F-4A41-B279-121B0E5EFAE3}" type="datetimeFigureOut">
              <a:rPr lang="en-US" smtClean="0"/>
              <a:pPr/>
              <a:t>7/31/2015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154FE-10AD-4A2A-AF93-42ED18F78C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80"/>
            <a:ext cx="2057400" cy="4388644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80"/>
            <a:ext cx="6019800" cy="43886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93070-F60F-4A41-B279-121B0E5EFAE3}" type="datetimeFigureOut">
              <a:rPr lang="en-US" smtClean="0"/>
              <a:pPr/>
              <a:t>7/31/2015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154FE-10AD-4A2A-AF93-42ED18F78C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93070-F60F-4A41-B279-121B0E5EFAE3}" type="datetimeFigureOut">
              <a:rPr lang="en-US" smtClean="0"/>
              <a:pPr/>
              <a:t>7/31/2015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154FE-10AD-4A2A-AF93-42ED18F78C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93070-F60F-4A41-B279-121B0E5EFAE3}" type="datetimeFigureOut">
              <a:rPr lang="en-US" smtClean="0"/>
              <a:pPr/>
              <a:t>7/31/2015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154FE-10AD-4A2A-AF93-42ED18F78C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93070-F60F-4A41-B279-121B0E5EFAE3}" type="datetimeFigureOut">
              <a:rPr lang="en-US" smtClean="0"/>
              <a:pPr/>
              <a:t>7/31/2015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154FE-10AD-4A2A-AF93-42ED18F78C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8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8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93070-F60F-4A41-B279-121B0E5EFAE3}" type="datetimeFigureOut">
              <a:rPr lang="en-US" smtClean="0"/>
              <a:pPr/>
              <a:t>7/31/2015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154FE-10AD-4A2A-AF93-42ED18F78C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93070-F60F-4A41-B279-121B0E5EFAE3}" type="datetimeFigureOut">
              <a:rPr lang="en-US" smtClean="0"/>
              <a:pPr/>
              <a:t>7/31/2015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154FE-10AD-4A2A-AF93-42ED18F78C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93070-F60F-4A41-B279-121B0E5EFAE3}" type="datetimeFigureOut">
              <a:rPr lang="en-US" smtClean="0"/>
              <a:pPr/>
              <a:t>7/31/2015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154FE-10AD-4A2A-AF93-42ED18F78C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3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9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3" y="1076327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93070-F60F-4A41-B279-121B0E5EFAE3}" type="datetimeFigureOut">
              <a:rPr lang="en-US" smtClean="0"/>
              <a:pPr/>
              <a:t>7/31/2015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154FE-10AD-4A2A-AF93-42ED18F78C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4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93070-F60F-4A41-B279-121B0E5EFAE3}" type="datetimeFigureOut">
              <a:rPr lang="en-US" smtClean="0"/>
              <a:pPr/>
              <a:t>7/31/2015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154FE-10AD-4A2A-AF93-42ED18F78C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493070-F60F-4A41-B279-121B0E5EFAE3}" type="datetimeFigureOut">
              <a:rPr lang="en-US" smtClean="0"/>
              <a:pPr/>
              <a:t>7/31/2015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F154FE-10AD-4A2A-AF93-42ED18F78C4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25" r:id="rId1"/>
    <p:sldLayoutId id="2147483926" r:id="rId2"/>
    <p:sldLayoutId id="2147483927" r:id="rId3"/>
    <p:sldLayoutId id="2147483928" r:id="rId4"/>
    <p:sldLayoutId id="2147483929" r:id="rId5"/>
    <p:sldLayoutId id="2147483930" r:id="rId6"/>
    <p:sldLayoutId id="2147483931" r:id="rId7"/>
    <p:sldLayoutId id="2147483932" r:id="rId8"/>
    <p:sldLayoutId id="2147483933" r:id="rId9"/>
    <p:sldLayoutId id="2147483934" r:id="rId10"/>
    <p:sldLayoutId id="214748393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078831"/>
            <a:ext cx="7772400" cy="1102519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What if you had no software, no WordPress plugins, no membership script, no landing page, no sales letter, and no sales video?</a:t>
            </a:r>
            <a:endParaRPr lang="en-US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352550"/>
            <a:ext cx="7772400" cy="1021556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how to </a:t>
            </a:r>
            <a:r>
              <a:rPr lang="en-US" dirty="0"/>
              <a:t>Create Recurring Income </a:t>
            </a:r>
            <a:r>
              <a:rPr lang="en-US" dirty="0" smtClean="0"/>
              <a:t>and lower your </a:t>
            </a:r>
            <a:r>
              <a:rPr lang="en-US" smtClean="0"/>
              <a:t>overall costs with </a:t>
            </a:r>
            <a:r>
              <a:rPr lang="en-US" dirty="0"/>
              <a:t>Facebook Groups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343150"/>
            <a:ext cx="7772400" cy="1021556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So grab this video course today!</a:t>
            </a:r>
            <a:endParaRPr lang="en-US" b="0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97831"/>
            <a:ext cx="7772400" cy="1102519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...and you wanted to run a profitable long term continuity program?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97831"/>
            <a:ext cx="7772400" cy="1102519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Recurring Income is great, so which route should you take?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8699552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002631"/>
            <a:ext cx="7772400" cy="1102519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You see, the average retention rate–or in other words, how long somebody actually stays on your website – is </a:t>
            </a:r>
            <a:r>
              <a:rPr lang="en-US" b="1" dirty="0" smtClean="0"/>
              <a:t>often shy of one month.</a:t>
            </a:r>
            <a:endParaRPr lang="en-US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002631"/>
            <a:ext cx="7772400" cy="1102519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While traditional continuity programs continue to grow, they often lack the one thing that will increase your retention—a community.</a:t>
            </a:r>
            <a:endParaRPr lang="en-US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809750"/>
            <a:ext cx="7772400" cy="1102519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The answer is by using Facebook as a platform to create a community of customers.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Facebook </a:t>
            </a:r>
            <a:r>
              <a:rPr lang="en-US" dirty="0"/>
              <a:t>continuity programs are growing </a:t>
            </a:r>
            <a:r>
              <a:rPr lang="en-US" dirty="0" smtClean="0"/>
              <a:t>because</a:t>
            </a:r>
            <a:r>
              <a:rPr lang="en-US" dirty="0"/>
              <a:t>: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1</a:t>
            </a:r>
            <a:r>
              <a:rPr lang="en-US" b="1" dirty="0"/>
              <a:t>)    They offer a community;</a:t>
            </a:r>
          </a:p>
          <a:p>
            <a:r>
              <a:rPr lang="en-US" b="1" dirty="0" smtClean="0"/>
              <a:t>2</a:t>
            </a:r>
            <a:r>
              <a:rPr lang="en-US" b="1" dirty="0"/>
              <a:t>)    They offer access to information, wisdom, advice, and tips; and</a:t>
            </a:r>
          </a:p>
          <a:p>
            <a:r>
              <a:rPr lang="en-US" b="1" dirty="0" smtClean="0"/>
              <a:t>3</a:t>
            </a:r>
            <a:r>
              <a:rPr lang="en-US" b="1" dirty="0"/>
              <a:t>)    All of this is available in one centralized area.</a:t>
            </a:r>
            <a:endParaRPr lang="en-US" b="1" dirty="0" smtClean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endParaRPr lang="en-US" sz="2000" dirty="0" smtClean="0"/>
          </a:p>
        </p:txBody>
      </p:sp>
    </p:spTree>
    <p:extLst>
      <p:ext uri="{BB962C8B-B14F-4D97-AF65-F5344CB8AC3E}">
        <p14:creationId xmlns:p14="http://schemas.microsoft.com/office/powerpoint/2010/main" val="638550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038350"/>
            <a:ext cx="7772400" cy="1102519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Discover How to Get Rid of Expensive Scripts and Create a Profitable Business with Recurring Income by Using Only Facebook!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Videos Overview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b="1" dirty="0" smtClean="0"/>
              <a:t>Video </a:t>
            </a:r>
            <a:r>
              <a:rPr lang="en-US" b="1" dirty="0"/>
              <a:t>#1 - Quick Overview</a:t>
            </a:r>
          </a:p>
          <a:p>
            <a:r>
              <a:rPr lang="en-US" b="1" dirty="0" smtClean="0"/>
              <a:t>Video </a:t>
            </a:r>
            <a:r>
              <a:rPr lang="en-US" b="1" dirty="0"/>
              <a:t>#2 - Can Your Niche Pass the Test? </a:t>
            </a:r>
          </a:p>
          <a:p>
            <a:r>
              <a:rPr lang="en-US" b="1" dirty="0" smtClean="0"/>
              <a:t>Video </a:t>
            </a:r>
            <a:r>
              <a:rPr lang="en-US" b="1" dirty="0"/>
              <a:t>#3 - Competition Research </a:t>
            </a:r>
          </a:p>
          <a:p>
            <a:r>
              <a:rPr lang="en-US" b="1" dirty="0" smtClean="0"/>
              <a:t>Video </a:t>
            </a:r>
            <a:r>
              <a:rPr lang="en-US" b="1" dirty="0"/>
              <a:t>#4 - Product Funnel Creation </a:t>
            </a:r>
          </a:p>
          <a:p>
            <a:r>
              <a:rPr lang="en-US" b="1" dirty="0" smtClean="0"/>
              <a:t>Video </a:t>
            </a:r>
            <a:r>
              <a:rPr lang="en-US" b="1" dirty="0"/>
              <a:t>#5 - Pricing and Niche Continuity Models 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r>
              <a:rPr lang="en-US" sz="2000" b="1" dirty="0"/>
              <a:t>Video #6 - Content Creation </a:t>
            </a:r>
          </a:p>
          <a:p>
            <a:r>
              <a:rPr lang="en-US" sz="2000" b="1" dirty="0"/>
              <a:t>Video #7 - Setting It All Up: What You Need to Succeed </a:t>
            </a:r>
          </a:p>
          <a:p>
            <a:r>
              <a:rPr lang="en-US" sz="2000" b="1" dirty="0"/>
              <a:t>Video #8 - Adding Content to Facebook</a:t>
            </a:r>
          </a:p>
          <a:p>
            <a:r>
              <a:rPr lang="en-US" sz="2000" b="1" dirty="0"/>
              <a:t>Video #9 - Outsourcing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1904</TotalTime>
  <Words>274</Words>
  <Application>Microsoft Office PowerPoint</Application>
  <PresentationFormat>On-screen Show (16:9)</PresentationFormat>
  <Paragraphs>23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4" baseType="lpstr">
      <vt:lpstr>Arial</vt:lpstr>
      <vt:lpstr>Calibri</vt:lpstr>
      <vt:lpstr>Office Theme</vt:lpstr>
      <vt:lpstr>What if you had no software, no WordPress plugins, no membership script, no landing page, no sales letter, and no sales video?</vt:lpstr>
      <vt:lpstr>...and you wanted to run a profitable long term continuity program?</vt:lpstr>
      <vt:lpstr>Recurring Income is great, so which route should you take?</vt:lpstr>
      <vt:lpstr>You see, the average retention rate–or in other words, how long somebody actually stays on your website – is often shy of one month.</vt:lpstr>
      <vt:lpstr>While traditional continuity programs continue to grow, they often lack the one thing that will increase your retention—a community.</vt:lpstr>
      <vt:lpstr>The answer is by using Facebook as a platform to create a community of customers.</vt:lpstr>
      <vt:lpstr>Facebook continuity programs are growing because:</vt:lpstr>
      <vt:lpstr>Discover How to Get Rid of Expensive Scripts and Create a Profitable Business with Recurring Income by Using Only Facebook!</vt:lpstr>
      <vt:lpstr>Videos Overview</vt:lpstr>
      <vt:lpstr>how to Create Recurring Income and lower your overall costs with Facebook Groups</vt:lpstr>
      <vt:lpstr>So grab this video course today!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Local Mobile Marketing</dc:title>
  <dc:creator>Stephen Luc</dc:creator>
  <cp:lastModifiedBy>Steve Luc</cp:lastModifiedBy>
  <cp:revision>157</cp:revision>
  <dcterms:created xsi:type="dcterms:W3CDTF">2011-12-11T03:09:54Z</dcterms:created>
  <dcterms:modified xsi:type="dcterms:W3CDTF">2015-07-31T17:10:31Z</dcterms:modified>
</cp:coreProperties>
</file>