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63" r:id="rId3"/>
    <p:sldId id="265" r:id="rId4"/>
    <p:sldId id="268" r:id="rId5"/>
    <p:sldId id="269" r:id="rId6"/>
    <p:sldId id="256" r:id="rId7"/>
    <p:sldId id="270" r:id="rId8"/>
    <p:sldId id="257" r:id="rId9"/>
    <p:sldId id="262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You’ve written your book and it’s ready to launch…or it launched a while ago on Amazon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You’ve made a few sales, a couple sales, or worse no sales!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59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Or maybe you’re making a lot of sales but want to know how to gain </a:t>
            </a:r>
            <a:r>
              <a:rPr lang="en-US" b="1" u="sng" dirty="0" smtClean="0"/>
              <a:t>consistent</a:t>
            </a:r>
            <a:r>
              <a:rPr lang="en-US" b="1" dirty="0" smtClean="0"/>
              <a:t> sales?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would you like to understand the two crucial pieces that could be hurting your conversions if not fixed?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45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And then how would you like to drive book buyers to your Amazon book sales page today?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83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“Finally, </a:t>
            </a:r>
            <a:r>
              <a:rPr lang="en-US" b="1" smtClean="0"/>
              <a:t>You Can Discover </a:t>
            </a:r>
            <a:r>
              <a:rPr lang="en-US" b="1" dirty="0" smtClean="0"/>
              <a:t>the Exact Step by Step Marketing Blueprint Which Will Teach You How to Boost your Book to Bestseller Status!”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1 – Introduction</a:t>
            </a:r>
          </a:p>
          <a:p>
            <a:r>
              <a:rPr lang="en-US" b="1" dirty="0" smtClean="0"/>
              <a:t>Video# 2 - Conversion Basics</a:t>
            </a:r>
          </a:p>
          <a:p>
            <a:r>
              <a:rPr lang="en-US" b="1" dirty="0" smtClean="0"/>
              <a:t>Video# 3 - Categories and Keywords</a:t>
            </a:r>
          </a:p>
          <a:p>
            <a:r>
              <a:rPr lang="en-US" b="1" dirty="0" smtClean="0"/>
              <a:t>Video# 4 – Reviews</a:t>
            </a:r>
          </a:p>
          <a:p>
            <a:r>
              <a:rPr lang="en-US" b="1" dirty="0" smtClean="0"/>
              <a:t>Video# 5 - Social Media</a:t>
            </a:r>
          </a:p>
          <a:p>
            <a:endParaRPr lang="en-US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6 - Book Social Networks</a:t>
            </a:r>
          </a:p>
          <a:p>
            <a:r>
              <a:rPr lang="en-US" b="1" dirty="0" smtClean="0"/>
              <a:t>Video# 7 - Book Blogs</a:t>
            </a:r>
          </a:p>
          <a:p>
            <a:r>
              <a:rPr lang="en-US" b="1" dirty="0" smtClean="0"/>
              <a:t>Video# 8 – Giveaways</a:t>
            </a:r>
          </a:p>
          <a:p>
            <a:r>
              <a:rPr lang="en-US" b="1" dirty="0" smtClean="0"/>
              <a:t>Video# 9 - Your Buyer's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429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specific training course was designed so you could watch over my shoulder, step-by-step, click by click, to ensure that you are able to successfully and effectively understand how to market your book on Amazon.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39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Grab this video course and learn how to boost your book to bestseller status!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223</Words>
  <Application>Microsoft Office PowerPoint</Application>
  <PresentationFormat>On-screen Show (16:9)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You’ve written your book and it’s ready to launch…or it launched a while ago on Amazon</vt:lpstr>
      <vt:lpstr>You’ve made a few sales, a couple sales, or worse no sales!</vt:lpstr>
      <vt:lpstr>Or maybe you’re making a lot of sales but want to know how to gain consistent sales?</vt:lpstr>
      <vt:lpstr>How would you like to understand the two crucial pieces that could be hurting your conversions if not fixed?</vt:lpstr>
      <vt:lpstr>And then how would you like to drive book buyers to your Amazon book sales page today?</vt:lpstr>
      <vt:lpstr>“Finally, You Can Discover the Exact Step by Step Marketing Blueprint Which Will Teach You How to Boost your Book to Bestseller Status!”</vt:lpstr>
      <vt:lpstr>Videos Overview</vt:lpstr>
      <vt:lpstr>This specific training course was designed so you could watch over my shoulder, step-by-step, click by click, to ensure that you are able to successfully and effectively understand how to market your book on Amazon.</vt:lpstr>
      <vt:lpstr>Grab this video course and learn how to boost your book to bestseller status!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83</cp:revision>
  <dcterms:created xsi:type="dcterms:W3CDTF">2011-12-11T03:09:54Z</dcterms:created>
  <dcterms:modified xsi:type="dcterms:W3CDTF">2013-10-30T12:19:36Z</dcterms:modified>
</cp:coreProperties>
</file>