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24" r:id="rId1"/>
  </p:sldMasterIdLst>
  <p:sldIdLst>
    <p:sldId id="256" r:id="rId2"/>
    <p:sldId id="267" r:id="rId3"/>
    <p:sldId id="266" r:id="rId4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15" d="100"/>
          <a:sy n="115" d="100"/>
        </p:scale>
        <p:origin x="-678" y="-102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20"/>
            <a:ext cx="7772400" cy="110251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93070-F60F-4A41-B279-121B0E5EFAE3}" type="datetimeFigureOut">
              <a:rPr lang="en-US" smtClean="0"/>
              <a:pPr/>
              <a:t>10/31/2013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154FE-10AD-4A2A-AF93-42ED18F78C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93070-F60F-4A41-B279-121B0E5EFAE3}" type="datetimeFigureOut">
              <a:rPr lang="en-US" smtClean="0"/>
              <a:pPr/>
              <a:t>10/31/2013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154FE-10AD-4A2A-AF93-42ED18F78C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80"/>
            <a:ext cx="2057400" cy="4388644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80"/>
            <a:ext cx="6019800" cy="43886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93070-F60F-4A41-B279-121B0E5EFAE3}" type="datetimeFigureOut">
              <a:rPr lang="en-US" smtClean="0"/>
              <a:pPr/>
              <a:t>10/31/2013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154FE-10AD-4A2A-AF93-42ED18F78C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93070-F60F-4A41-B279-121B0E5EFAE3}" type="datetimeFigureOut">
              <a:rPr lang="en-US" smtClean="0"/>
              <a:pPr/>
              <a:t>10/31/2013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154FE-10AD-4A2A-AF93-42ED18F78C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93070-F60F-4A41-B279-121B0E5EFAE3}" type="datetimeFigureOut">
              <a:rPr lang="en-US" smtClean="0"/>
              <a:pPr/>
              <a:t>10/31/2013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154FE-10AD-4A2A-AF93-42ED18F78C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93070-F60F-4A41-B279-121B0E5EFAE3}" type="datetimeFigureOut">
              <a:rPr lang="en-US" smtClean="0"/>
              <a:pPr/>
              <a:t>10/31/2013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154FE-10AD-4A2A-AF93-42ED18F78C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8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8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93070-F60F-4A41-B279-121B0E5EFAE3}" type="datetimeFigureOut">
              <a:rPr lang="en-US" smtClean="0"/>
              <a:pPr/>
              <a:t>10/31/2013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154FE-10AD-4A2A-AF93-42ED18F78C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93070-F60F-4A41-B279-121B0E5EFAE3}" type="datetimeFigureOut">
              <a:rPr lang="en-US" smtClean="0"/>
              <a:pPr/>
              <a:t>10/31/2013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154FE-10AD-4A2A-AF93-42ED18F78C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93070-F60F-4A41-B279-121B0E5EFAE3}" type="datetimeFigureOut">
              <a:rPr lang="en-US" smtClean="0"/>
              <a:pPr/>
              <a:t>10/31/2013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154FE-10AD-4A2A-AF93-42ED18F78C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3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9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3" y="1076327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93070-F60F-4A41-B279-121B0E5EFAE3}" type="datetimeFigureOut">
              <a:rPr lang="en-US" smtClean="0"/>
              <a:pPr/>
              <a:t>10/31/2013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154FE-10AD-4A2A-AF93-42ED18F78C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4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93070-F60F-4A41-B279-121B0E5EFAE3}" type="datetimeFigureOut">
              <a:rPr lang="en-US" smtClean="0"/>
              <a:pPr/>
              <a:t>10/31/2013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154FE-10AD-4A2A-AF93-42ED18F78C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493070-F60F-4A41-B279-121B0E5EFAE3}" type="datetimeFigureOut">
              <a:rPr lang="en-US" smtClean="0"/>
              <a:pPr/>
              <a:t>10/31/2013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F154FE-10AD-4A2A-AF93-42ED18F78C4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25" r:id="rId1"/>
    <p:sldLayoutId id="2147483926" r:id="rId2"/>
    <p:sldLayoutId id="2147483927" r:id="rId3"/>
    <p:sldLayoutId id="2147483928" r:id="rId4"/>
    <p:sldLayoutId id="2147483929" r:id="rId5"/>
    <p:sldLayoutId id="2147483930" r:id="rId6"/>
    <p:sldLayoutId id="2147483931" r:id="rId7"/>
    <p:sldLayoutId id="2147483932" r:id="rId8"/>
    <p:sldLayoutId id="2147483933" r:id="rId9"/>
    <p:sldLayoutId id="2147483934" r:id="rId10"/>
    <p:sldLayoutId id="214748393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Video# 9 - Your Buyer's List</a:t>
            </a:r>
            <a:endParaRPr lang="en-US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Building your following and letting them know your future updates </a:t>
            </a:r>
            <a:r>
              <a:rPr lang="en-US" smtClean="0"/>
              <a:t>is crucial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Email Marketing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Build </a:t>
            </a:r>
            <a:r>
              <a:rPr lang="en-US" dirty="0"/>
              <a:t>an email list in order </a:t>
            </a:r>
            <a:r>
              <a:rPr lang="en-US" dirty="0" smtClean="0"/>
              <a:t>to market </a:t>
            </a:r>
            <a:r>
              <a:rPr lang="en-US" dirty="0"/>
              <a:t>as effectively as possible</a:t>
            </a:r>
            <a:r>
              <a:rPr lang="en-US" dirty="0" smtClean="0"/>
              <a:t>.</a:t>
            </a:r>
            <a:endParaRPr lang="en-US" dirty="0" smtClean="0"/>
          </a:p>
          <a:p>
            <a:r>
              <a:rPr lang="en-US" dirty="0"/>
              <a:t>I</a:t>
            </a:r>
            <a:r>
              <a:rPr lang="en-US" dirty="0" smtClean="0"/>
              <a:t>f </a:t>
            </a:r>
            <a:r>
              <a:rPr lang="en-US" dirty="0"/>
              <a:t>you manage to get them on your list, you </a:t>
            </a:r>
            <a:r>
              <a:rPr lang="en-US" dirty="0" smtClean="0"/>
              <a:t>have more </a:t>
            </a:r>
            <a:r>
              <a:rPr lang="en-US" dirty="0"/>
              <a:t>chances to encourage them to buy your </a:t>
            </a:r>
            <a:r>
              <a:rPr lang="en-US" dirty="0" smtClean="0"/>
              <a:t>book</a:t>
            </a:r>
            <a:r>
              <a:rPr lang="en-US" dirty="0" smtClean="0"/>
              <a:t> and let them know about future releases.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xmlns="" val="25820296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Freebie in exchange for email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Give something related to your niche or genre away.</a:t>
            </a:r>
          </a:p>
          <a:p>
            <a:pPr lvl="1"/>
            <a:r>
              <a:rPr lang="en-US" dirty="0" smtClean="0"/>
              <a:t>Fiction : Games, Something fun, a way to interact with you</a:t>
            </a:r>
          </a:p>
          <a:p>
            <a:pPr lvl="1"/>
            <a:r>
              <a:rPr lang="en-US" dirty="0" smtClean="0"/>
              <a:t>Non-fiction : Complementary training to your </a:t>
            </a:r>
            <a:r>
              <a:rPr lang="en-US" dirty="0" smtClean="0"/>
              <a:t>book, ways to interact with you.</a:t>
            </a:r>
            <a:endParaRPr lang="en-US" dirty="0" smtClean="0"/>
          </a:p>
          <a:p>
            <a:r>
              <a:rPr lang="en-US" dirty="0" smtClean="0"/>
              <a:t>What about services you can use to build your list?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5820296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1642</TotalTime>
  <Words>116</Words>
  <Application>Microsoft Office PowerPoint</Application>
  <PresentationFormat>On-screen Show (16:9)</PresentationFormat>
  <Paragraphs>10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Video# 9 - Your Buyer's List</vt:lpstr>
      <vt:lpstr>Email Marketing</vt:lpstr>
      <vt:lpstr>Freebie in exchange for email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Local Mobile Marketing</dc:title>
  <dc:creator>Stephen Luc</dc:creator>
  <cp:lastModifiedBy>Steve</cp:lastModifiedBy>
  <cp:revision>87</cp:revision>
  <dcterms:created xsi:type="dcterms:W3CDTF">2011-12-11T03:09:54Z</dcterms:created>
  <dcterms:modified xsi:type="dcterms:W3CDTF">2013-10-31T23:47:12Z</dcterms:modified>
</cp:coreProperties>
</file>