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6" r:id="rId3"/>
    <p:sldId id="267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8 - Giveaways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Giveaways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Great if you can find someone with a </a:t>
            </a:r>
            <a:r>
              <a:rPr lang="en-US" dirty="0" smtClean="0"/>
              <a:t>huge following. (twitter / </a:t>
            </a:r>
            <a:r>
              <a:rPr lang="en-US" dirty="0" err="1" smtClean="0"/>
              <a:t>fb</a:t>
            </a:r>
            <a:r>
              <a:rPr lang="en-US" dirty="0" smtClean="0"/>
              <a:t> </a:t>
            </a:r>
            <a:r>
              <a:rPr lang="en-US" smtClean="0"/>
              <a:t>/ list)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benefits you because your book will be brought to the attention of all </a:t>
            </a:r>
            <a:r>
              <a:rPr lang="en-US" dirty="0" smtClean="0"/>
              <a:t>of </a:t>
            </a:r>
            <a:r>
              <a:rPr lang="en-US" u="sng" dirty="0" smtClean="0"/>
              <a:t>their</a:t>
            </a:r>
            <a:r>
              <a:rPr lang="en-US" dirty="0" smtClean="0"/>
              <a:t> </a:t>
            </a:r>
            <a:r>
              <a:rPr lang="en-US" dirty="0"/>
              <a:t>fans.</a:t>
            </a:r>
            <a:endParaRPr lang="en-US" dirty="0" smtClean="0"/>
          </a:p>
          <a:p>
            <a:r>
              <a:rPr lang="en-US" dirty="0" smtClean="0"/>
              <a:t>Things people will want :</a:t>
            </a:r>
            <a:endParaRPr lang="en-US" dirty="0"/>
          </a:p>
          <a:p>
            <a:pPr lvl="1"/>
            <a:r>
              <a:rPr lang="en-US" u="sng" dirty="0" smtClean="0"/>
              <a:t>Something related to your book’s </a:t>
            </a:r>
            <a:r>
              <a:rPr lang="en-US" u="sng" dirty="0"/>
              <a:t>theme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items related to your book’s niche or </a:t>
            </a:r>
            <a:r>
              <a:rPr lang="en-US" dirty="0" smtClean="0"/>
              <a:t>genre</a:t>
            </a:r>
          </a:p>
          <a:p>
            <a:pPr lvl="1"/>
            <a:r>
              <a:rPr lang="en-US" dirty="0" smtClean="0"/>
              <a:t>Autographed </a:t>
            </a:r>
            <a:r>
              <a:rPr lang="en-US" dirty="0"/>
              <a:t>copies of your book in </a:t>
            </a:r>
            <a:r>
              <a:rPr lang="en-US" dirty="0" smtClean="0"/>
              <a:t>print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Giveaways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</a:t>
            </a:r>
            <a:r>
              <a:rPr lang="en-US" dirty="0"/>
              <a:t>may want to include items for several winners in order to increase interest </a:t>
            </a:r>
            <a:r>
              <a:rPr lang="en-US" dirty="0" smtClean="0"/>
              <a:t>so people </a:t>
            </a:r>
            <a:r>
              <a:rPr lang="en-US" dirty="0"/>
              <a:t>think they have a better chance of winning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Monetary giveaways –</a:t>
            </a:r>
          </a:p>
          <a:p>
            <a:pPr lvl="1"/>
            <a:r>
              <a:rPr lang="en-US" dirty="0" smtClean="0"/>
              <a:t>Amazon.com gift </a:t>
            </a:r>
            <a:r>
              <a:rPr lang="en-US" dirty="0" smtClean="0"/>
              <a:t>cards</a:t>
            </a:r>
          </a:p>
          <a:p>
            <a:pPr lvl="1"/>
            <a:r>
              <a:rPr lang="en-US" dirty="0" smtClean="0"/>
              <a:t>gift cards</a:t>
            </a:r>
            <a:r>
              <a:rPr lang="en-US" dirty="0" smtClean="0"/>
              <a:t> </a:t>
            </a:r>
            <a:r>
              <a:rPr lang="en-US" dirty="0" smtClean="0"/>
              <a:t>related to Kindle, or niche.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1630</TotalTime>
  <Words>110</Words>
  <Application>Microsoft Office PowerPoint</Application>
  <PresentationFormat>On-screen Show (16:9)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Video# 8 - Giveaways</vt:lpstr>
      <vt:lpstr>Giveaways</vt:lpstr>
      <vt:lpstr>Giveaways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90</cp:revision>
  <dcterms:created xsi:type="dcterms:W3CDTF">2011-12-11T03:09:54Z</dcterms:created>
  <dcterms:modified xsi:type="dcterms:W3CDTF">2013-10-31T23:35:23Z</dcterms:modified>
</cp:coreProperties>
</file>