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56" r:id="rId2"/>
    <p:sldId id="267" r:id="rId3"/>
    <p:sldId id="266" r:id="rId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678" y="-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93070-F60F-4A41-B279-121B0E5EFAE3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Video# 7 - Book Blogs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Blogging Traffic and the power of recommendations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Book </a:t>
            </a:r>
            <a:r>
              <a:rPr lang="en-US" b="1" dirty="0" smtClean="0"/>
              <a:t>Bloggers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Niche Bloggers </a:t>
            </a:r>
            <a:r>
              <a:rPr lang="en-US" dirty="0"/>
              <a:t>typically review the books they are interested in and nothing else</a:t>
            </a:r>
            <a:r>
              <a:rPr lang="en-US" dirty="0" smtClean="0"/>
              <a:t>.</a:t>
            </a:r>
          </a:p>
          <a:p>
            <a:r>
              <a:rPr lang="en-US" dirty="0" smtClean="0"/>
              <a:t>So you only want to approach book bloggers in a specific niche.</a:t>
            </a:r>
            <a:endParaRPr lang="en-US" dirty="0" smtClean="0"/>
          </a:p>
          <a:p>
            <a:r>
              <a:rPr lang="en-US" smtClean="0"/>
              <a:t>Their </a:t>
            </a:r>
            <a:r>
              <a:rPr lang="en-US" dirty="0"/>
              <a:t>review could be good or </a:t>
            </a:r>
            <a:r>
              <a:rPr lang="en-US" dirty="0" smtClean="0"/>
              <a:t>bad</a:t>
            </a:r>
            <a:r>
              <a:rPr lang="en-US" dirty="0" smtClean="0"/>
              <a:t> so try and build rapport beforehand.</a:t>
            </a:r>
          </a:p>
          <a:p>
            <a:r>
              <a:rPr lang="en-US" dirty="0" smtClean="0"/>
              <a:t>Be sure to read their rules carefully before you submit</a:t>
            </a:r>
            <a:r>
              <a:rPr lang="en-US" dirty="0" smtClean="0"/>
              <a:t>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582029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How to find them?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 find book bloggers in your genre, search for things like </a:t>
            </a:r>
          </a:p>
          <a:p>
            <a:pPr lvl="1"/>
            <a:r>
              <a:rPr lang="en-US" dirty="0" smtClean="0"/>
              <a:t>“book blog +niche” and</a:t>
            </a:r>
          </a:p>
          <a:p>
            <a:pPr lvl="1"/>
            <a:r>
              <a:rPr lang="en-US" dirty="0" smtClean="0"/>
              <a:t>“book reviews +niche”</a:t>
            </a:r>
          </a:p>
          <a:p>
            <a:r>
              <a:rPr lang="en-US" dirty="0" smtClean="0"/>
              <a:t>Let me show you how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82029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1541</TotalTime>
  <Words>102</Words>
  <Application>Microsoft Office PowerPoint</Application>
  <PresentationFormat>On-screen Show (16:9)</PresentationFormat>
  <Paragraphs>12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Video# 7 - Book Blogs</vt:lpstr>
      <vt:lpstr>Book Bloggers</vt:lpstr>
      <vt:lpstr>How to find them?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Local Mobile Marketing</dc:title>
  <dc:creator>Stephen Luc</dc:creator>
  <cp:lastModifiedBy>Steve</cp:lastModifiedBy>
  <cp:revision>85</cp:revision>
  <dcterms:created xsi:type="dcterms:W3CDTF">2011-12-11T03:09:54Z</dcterms:created>
  <dcterms:modified xsi:type="dcterms:W3CDTF">2013-10-31T17:28:26Z</dcterms:modified>
</cp:coreProperties>
</file>