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6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6 - Book Social Networks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Social Media surrounding Rabid Book Readers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Social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/>
              <a:t>GoodReads</a:t>
            </a:r>
            <a:r>
              <a:rPr lang="en-US" b="1" dirty="0"/>
              <a:t> &amp; </a:t>
            </a:r>
            <a:r>
              <a:rPr lang="en-US" b="1" dirty="0" err="1" smtClean="0"/>
              <a:t>LibraryThing</a:t>
            </a:r>
            <a:endParaRPr lang="en-US" b="1" dirty="0" smtClean="0"/>
          </a:p>
          <a:p>
            <a:pPr lvl="1"/>
            <a:r>
              <a:rPr lang="en-US" dirty="0"/>
              <a:t>GoodReads.com and LibraryThing.com are two social networks that </a:t>
            </a:r>
            <a:r>
              <a:rPr lang="en-US" dirty="0" smtClean="0"/>
              <a:t>focus specifically </a:t>
            </a:r>
            <a:r>
              <a:rPr lang="en-US" dirty="0"/>
              <a:t>on books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In addition to </a:t>
            </a:r>
            <a:r>
              <a:rPr lang="en-US" dirty="0" smtClean="0"/>
              <a:t>holding giveaways </a:t>
            </a:r>
            <a:r>
              <a:rPr lang="en-US" dirty="0"/>
              <a:t>there, you can visit the various groups and </a:t>
            </a:r>
            <a:r>
              <a:rPr lang="en-US" dirty="0" smtClean="0"/>
              <a:t>participate</a:t>
            </a:r>
          </a:p>
          <a:p>
            <a:pPr lvl="1"/>
            <a:r>
              <a:rPr lang="en-US" dirty="0"/>
              <a:t>Since groups are individually managed, each one </a:t>
            </a:r>
            <a:r>
              <a:rPr lang="en-US" dirty="0" smtClean="0"/>
              <a:t>has specific </a:t>
            </a:r>
            <a:r>
              <a:rPr lang="en-US" dirty="0"/>
              <a:t>rules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Let’s take a quick look at </a:t>
            </a:r>
            <a:r>
              <a:rPr lang="en-US" smtClean="0"/>
              <a:t>these sites.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1541</TotalTime>
  <Words>67</Words>
  <Application>Microsoft Office PowerPoint</Application>
  <PresentationFormat>On-screen Show (16:9)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Video# 6 - Book Social Networks</vt:lpstr>
      <vt:lpstr>Social Marketing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83</cp:revision>
  <dcterms:created xsi:type="dcterms:W3CDTF">2011-12-11T03:09:54Z</dcterms:created>
  <dcterms:modified xsi:type="dcterms:W3CDTF">2013-10-31T17:20:28Z</dcterms:modified>
</cp:coreProperties>
</file>