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70" r:id="rId3"/>
    <p:sldId id="268" r:id="rId4"/>
    <p:sldId id="266" r:id="rId5"/>
    <p:sldId id="269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678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Video# 5 - Social Media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Driving </a:t>
            </a:r>
            <a:r>
              <a:rPr lang="en-US" smtClean="0"/>
              <a:t>Traffic thru Social Media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Twitter </a:t>
            </a:r>
            <a:r>
              <a:rPr lang="en-US" b="1" dirty="0" smtClean="0"/>
              <a:t>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Twitter</a:t>
            </a:r>
          </a:p>
          <a:p>
            <a:pPr lvl="1"/>
            <a:r>
              <a:rPr lang="en-US" dirty="0"/>
              <a:t>Twitter is another great tool for authors if you use it properly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Use </a:t>
            </a:r>
            <a:r>
              <a:rPr lang="en-US" dirty="0"/>
              <a:t>it </a:t>
            </a:r>
            <a:r>
              <a:rPr lang="en-US" dirty="0" smtClean="0"/>
              <a:t>to </a:t>
            </a:r>
            <a:r>
              <a:rPr lang="en-US" u="sng" dirty="0" smtClean="0"/>
              <a:t>interact </a:t>
            </a:r>
            <a:r>
              <a:rPr lang="en-US" u="sng" dirty="0" smtClean="0"/>
              <a:t>directly with </a:t>
            </a:r>
            <a:r>
              <a:rPr lang="en-US" u="sng" dirty="0"/>
              <a:t>fans</a:t>
            </a:r>
            <a:r>
              <a:rPr lang="en-US" u="sng" dirty="0" smtClean="0"/>
              <a:t>.</a:t>
            </a:r>
          </a:p>
          <a:p>
            <a:pPr lvl="1"/>
            <a:r>
              <a:rPr lang="en-US" dirty="0"/>
              <a:t>They can become your “book ambassadors”, promoting </a:t>
            </a:r>
            <a:r>
              <a:rPr lang="en-US" dirty="0" smtClean="0"/>
              <a:t>the books </a:t>
            </a:r>
            <a:r>
              <a:rPr lang="en-US" dirty="0"/>
              <a:t>for you</a:t>
            </a:r>
            <a:r>
              <a:rPr lang="en-US" dirty="0" smtClean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xmlns="" val="258202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Pinterest</a:t>
            </a:r>
            <a:r>
              <a:rPr lang="en-US" b="1" dirty="0" smtClean="0"/>
              <a:t> Strategy</a:t>
            </a:r>
            <a:endParaRPr lang="en-US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 err="1" smtClean="0"/>
              <a:t>Pinterest</a:t>
            </a:r>
            <a:endParaRPr lang="en-US" b="1" dirty="0" smtClean="0"/>
          </a:p>
          <a:p>
            <a:pPr lvl="1"/>
            <a:r>
              <a:rPr lang="en-US" dirty="0" err="1"/>
              <a:t>Pinterest</a:t>
            </a:r>
            <a:r>
              <a:rPr lang="en-US" dirty="0"/>
              <a:t> is a growing social platform which mostly focuses on sharing images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You create “pin boards” on which you “pin” various images</a:t>
            </a:r>
            <a:r>
              <a:rPr lang="en-US" dirty="0" smtClean="0"/>
              <a:t>.</a:t>
            </a:r>
          </a:p>
          <a:p>
            <a:pPr lvl="1"/>
            <a:r>
              <a:rPr lang="en-US" u="sng" dirty="0"/>
              <a:t>You can create </a:t>
            </a:r>
            <a:r>
              <a:rPr lang="en-US" u="sng" dirty="0" smtClean="0"/>
              <a:t>lists of </a:t>
            </a:r>
            <a:r>
              <a:rPr lang="en-US" u="sng" dirty="0"/>
              <a:t>books in your genre and pin your own book to it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You can also ask </a:t>
            </a:r>
            <a:r>
              <a:rPr lang="en-US" dirty="0" smtClean="0"/>
              <a:t>other people </a:t>
            </a:r>
            <a:r>
              <a:rPr lang="en-US" dirty="0"/>
              <a:t>to “re-pin” your book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your book </a:t>
            </a:r>
            <a:r>
              <a:rPr lang="en-US" dirty="0" smtClean="0"/>
              <a:t>is about </a:t>
            </a:r>
            <a:r>
              <a:rPr lang="en-US" dirty="0"/>
              <a:t>weight loss, you could have pin boards such as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Cool running shoes</a:t>
            </a:r>
          </a:p>
          <a:p>
            <a:pPr lvl="2"/>
            <a:r>
              <a:rPr lang="en-US" dirty="0" smtClean="0"/>
              <a:t>Best workout wear</a:t>
            </a:r>
          </a:p>
          <a:p>
            <a:pPr lvl="2"/>
            <a:r>
              <a:rPr lang="en-US" dirty="0" smtClean="0"/>
              <a:t>Amazon Bestseller Genie Page 13</a:t>
            </a:r>
          </a:p>
          <a:p>
            <a:pPr lvl="2"/>
            <a:r>
              <a:rPr lang="en-US" dirty="0" smtClean="0"/>
              <a:t>Low calorie dessert recipes</a:t>
            </a:r>
          </a:p>
          <a:p>
            <a:pPr lvl="2"/>
            <a:r>
              <a:rPr lang="en-US" dirty="0" smtClean="0"/>
              <a:t>Low calorie soup recipes</a:t>
            </a:r>
          </a:p>
          <a:p>
            <a:pPr lvl="2"/>
            <a:r>
              <a:rPr lang="en-US" dirty="0" smtClean="0"/>
              <a:t>Best workout </a:t>
            </a:r>
            <a:r>
              <a:rPr lang="en-US" dirty="0" smtClean="0"/>
              <a:t>DVDs</a:t>
            </a:r>
          </a:p>
          <a:p>
            <a:pPr lv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202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Facebook</a:t>
            </a:r>
            <a:r>
              <a:rPr lang="en-US" b="1" dirty="0" smtClean="0"/>
              <a:t>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 smtClean="0"/>
              <a:t>Facebook</a:t>
            </a:r>
          </a:p>
          <a:p>
            <a:pPr lvl="1"/>
            <a:r>
              <a:rPr lang="en-US" dirty="0"/>
              <a:t>Facebook is perhaps the single most powerful social website for authors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Have </a:t>
            </a:r>
            <a:r>
              <a:rPr lang="en-US" dirty="0"/>
              <a:t>a fan page specifically for you, as an author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Have </a:t>
            </a:r>
            <a:r>
              <a:rPr lang="en-US" dirty="0"/>
              <a:t>one for your book or book </a:t>
            </a:r>
            <a:r>
              <a:rPr lang="en-US" dirty="0" smtClean="0"/>
              <a:t>series.</a:t>
            </a:r>
          </a:p>
          <a:p>
            <a:pPr lvl="1"/>
            <a:r>
              <a:rPr lang="en-US" dirty="0"/>
              <a:t>To take advantage of other fan pages, search for groups and fan pages </a:t>
            </a:r>
            <a:r>
              <a:rPr lang="en-US" dirty="0" smtClean="0"/>
              <a:t>devoted to </a:t>
            </a:r>
            <a:r>
              <a:rPr lang="en-US" dirty="0"/>
              <a:t>your niche or genre, especially those that focus specifically on books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Give away a </a:t>
            </a:r>
            <a:r>
              <a:rPr lang="en-US" dirty="0"/>
              <a:t>free copy or allow </a:t>
            </a:r>
            <a:r>
              <a:rPr lang="en-US" dirty="0" smtClean="0"/>
              <a:t>others </a:t>
            </a:r>
            <a:r>
              <a:rPr lang="en-US" dirty="0"/>
              <a:t>to do a giveaway on their </a:t>
            </a:r>
            <a:r>
              <a:rPr lang="en-US" dirty="0" smtClean="0"/>
              <a:t>fan page</a:t>
            </a:r>
          </a:p>
          <a:p>
            <a:pPr lvl="1"/>
            <a:r>
              <a:rPr lang="en-US" dirty="0" smtClean="0"/>
              <a:t>Amazon’s Kindle </a:t>
            </a:r>
            <a:r>
              <a:rPr lang="en-US" dirty="0"/>
              <a:t>page allows authors to self-promote once each week, so take </a:t>
            </a:r>
            <a:r>
              <a:rPr lang="en-US" dirty="0" smtClean="0"/>
              <a:t>advantage of </a:t>
            </a:r>
            <a:r>
              <a:rPr lang="en-US" dirty="0"/>
              <a:t>all those Kindle owners</a:t>
            </a:r>
            <a:r>
              <a:rPr lang="en-US" dirty="0" smtClean="0"/>
              <a:t>!</a:t>
            </a:r>
          </a:p>
          <a:p>
            <a:pPr lvl="1"/>
            <a:r>
              <a:rPr lang="en-US" u="sng" dirty="0" smtClean="0"/>
              <a:t>One Strategy to get eyeballs</a:t>
            </a:r>
            <a:r>
              <a:rPr lang="en-US" dirty="0" smtClean="0"/>
              <a:t> to your </a:t>
            </a:r>
            <a:r>
              <a:rPr lang="en-US" dirty="0" err="1" smtClean="0"/>
              <a:t>facebook</a:t>
            </a:r>
            <a:r>
              <a:rPr lang="en-US" dirty="0" smtClean="0"/>
              <a:t> fan page is to go to related fan pages and like people’s comments.   Whenever this is done – people will be notified up at the top.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202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YouTube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YouTube</a:t>
            </a:r>
          </a:p>
          <a:p>
            <a:pPr lvl="1"/>
            <a:r>
              <a:rPr lang="en-US" dirty="0"/>
              <a:t>You’ll need to have a “book trailer</a:t>
            </a:r>
            <a:r>
              <a:rPr lang="en-US" dirty="0" smtClean="0"/>
              <a:t>” created </a:t>
            </a:r>
            <a:r>
              <a:rPr lang="en-US" dirty="0"/>
              <a:t>for your book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This doesn’t have to be extremely complex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A </a:t>
            </a:r>
            <a:r>
              <a:rPr lang="en-US" dirty="0" smtClean="0"/>
              <a:t>simple video </a:t>
            </a:r>
            <a:r>
              <a:rPr lang="en-US" dirty="0"/>
              <a:t>with some music, a synopsis of your book, and some images that go </a:t>
            </a:r>
            <a:r>
              <a:rPr lang="en-US" dirty="0" smtClean="0"/>
              <a:t>along with </a:t>
            </a:r>
            <a:r>
              <a:rPr lang="en-US" dirty="0"/>
              <a:t>it will work fine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Don’t forget to share your book trailer video on Facebook, Twitter and </a:t>
            </a:r>
            <a:r>
              <a:rPr lang="en-US" dirty="0" smtClean="0"/>
              <a:t>other social </a:t>
            </a:r>
            <a:r>
              <a:rPr lang="en-US" dirty="0"/>
              <a:t>sites for more exposure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You can get these done easily at fiverr.com</a:t>
            </a:r>
          </a:p>
          <a:p>
            <a:pPr lvl="1"/>
            <a:r>
              <a:rPr lang="en-US" dirty="0" smtClean="0"/>
              <a:t>Don’t forget to place this video on your </a:t>
            </a:r>
            <a:r>
              <a:rPr lang="en-US" dirty="0" err="1" smtClean="0"/>
              <a:t>amazon</a:t>
            </a:r>
            <a:r>
              <a:rPr lang="en-US" dirty="0" smtClean="0"/>
              <a:t> sales page as well for </a:t>
            </a:r>
            <a:r>
              <a:rPr lang="en-US" smtClean="0"/>
              <a:t>added conversions.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202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1545</TotalTime>
  <Words>379</Words>
  <Application>Microsoft Office PowerPoint</Application>
  <PresentationFormat>On-screen Show (16:9)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Video# 5 - Social Media</vt:lpstr>
      <vt:lpstr>Twitter  Strategy</vt:lpstr>
      <vt:lpstr>Pinterest Strategy</vt:lpstr>
      <vt:lpstr>Facebook Strategy</vt:lpstr>
      <vt:lpstr>YouTube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89</cp:revision>
  <dcterms:created xsi:type="dcterms:W3CDTF">2011-12-11T03:09:54Z</dcterms:created>
  <dcterms:modified xsi:type="dcterms:W3CDTF">2013-10-31T17:25:05Z</dcterms:modified>
</cp:coreProperties>
</file>