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sldIdLst>
    <p:sldId id="256" r:id="rId2"/>
    <p:sldId id="266" r:id="rId3"/>
    <p:sldId id="269" r:id="rId4"/>
    <p:sldId id="270" r:id="rId5"/>
    <p:sldId id="267" r:id="rId6"/>
    <p:sldId id="268" r:id="rId7"/>
    <p:sldId id="271" r:id="rId8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678" y="-10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93070-F60F-4A41-B279-121B0E5EFAE3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Video# 4 - Reviews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Reviews can make or break your sales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Reviews are important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Most people will skip a book with little or no reviews.  (no social proof or herd mentality)</a:t>
            </a:r>
            <a:endParaRPr lang="en-US" dirty="0" smtClean="0"/>
          </a:p>
          <a:p>
            <a:r>
              <a:rPr lang="en-US" dirty="0" smtClean="0"/>
              <a:t>Reviews </a:t>
            </a:r>
            <a:r>
              <a:rPr lang="en-US" dirty="0"/>
              <a:t>are critical </a:t>
            </a:r>
            <a:r>
              <a:rPr lang="en-US" dirty="0" smtClean="0"/>
              <a:t>especially if </a:t>
            </a:r>
            <a:r>
              <a:rPr lang="en-US" dirty="0" smtClean="0"/>
              <a:t>you’re </a:t>
            </a:r>
            <a:r>
              <a:rPr lang="en-US" dirty="0"/>
              <a:t>a relatively unknown author</a:t>
            </a:r>
            <a:r>
              <a:rPr lang="en-US" dirty="0" smtClean="0"/>
              <a:t>.</a:t>
            </a:r>
          </a:p>
          <a:p>
            <a:r>
              <a:rPr lang="en-US" dirty="0" smtClean="0"/>
              <a:t>BUT – you must get reviews in an ethical way.  Amazon wants real genuine reviews</a:t>
            </a:r>
            <a:r>
              <a:rPr lang="en-US" dirty="0" smtClean="0"/>
              <a:t>, not fake ones.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82029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Ways NOT to Get Reviews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dirty="0"/>
              <a:t>Don’t risk it</a:t>
            </a:r>
            <a:r>
              <a:rPr lang="en-US" b="1" dirty="0" smtClean="0"/>
              <a:t>!</a:t>
            </a:r>
          </a:p>
          <a:p>
            <a:r>
              <a:rPr lang="en-US" b="1" dirty="0"/>
              <a:t>Paid </a:t>
            </a:r>
            <a:r>
              <a:rPr lang="en-US" b="1" dirty="0" smtClean="0"/>
              <a:t>Reviews</a:t>
            </a:r>
          </a:p>
          <a:p>
            <a:pPr lvl="1"/>
            <a:r>
              <a:rPr lang="en-US" dirty="0"/>
              <a:t>Don’t ever </a:t>
            </a:r>
            <a:r>
              <a:rPr lang="en-US" dirty="0" smtClean="0"/>
              <a:t>pay anyone for a review.</a:t>
            </a:r>
            <a:endParaRPr lang="en-US" dirty="0" smtClean="0"/>
          </a:p>
          <a:p>
            <a:pPr lvl="1"/>
            <a:r>
              <a:rPr lang="en-US" dirty="0"/>
              <a:t>If Amazon finds out you’ve </a:t>
            </a:r>
            <a:r>
              <a:rPr lang="en-US" dirty="0" smtClean="0"/>
              <a:t>paid someone </a:t>
            </a:r>
            <a:r>
              <a:rPr lang="en-US" dirty="0"/>
              <a:t>to review your book, you could definitely lose your </a:t>
            </a:r>
            <a:r>
              <a:rPr lang="en-US" dirty="0" smtClean="0"/>
              <a:t>entire account</a:t>
            </a:r>
            <a:r>
              <a:rPr lang="en-US" dirty="0" smtClean="0"/>
              <a:t>!</a:t>
            </a:r>
          </a:p>
          <a:p>
            <a:pPr lvl="1"/>
            <a:r>
              <a:rPr lang="en-US" dirty="0" smtClean="0"/>
              <a:t>How can they find out?</a:t>
            </a:r>
            <a:endParaRPr lang="en-US" dirty="0" smtClean="0"/>
          </a:p>
          <a:p>
            <a:r>
              <a:rPr lang="en-US" b="1" dirty="0" smtClean="0"/>
              <a:t>5 Star Reviews </a:t>
            </a:r>
            <a:r>
              <a:rPr lang="en-US" b="1" dirty="0"/>
              <a:t>in Exchange for a </a:t>
            </a:r>
            <a:r>
              <a:rPr lang="en-US" b="1" dirty="0" smtClean="0"/>
              <a:t>Copy of Your Book</a:t>
            </a:r>
            <a:endParaRPr lang="en-US" b="1" dirty="0" smtClean="0"/>
          </a:p>
          <a:p>
            <a:pPr lvl="1"/>
            <a:r>
              <a:rPr lang="en-US" dirty="0" smtClean="0"/>
              <a:t>It </a:t>
            </a:r>
            <a:r>
              <a:rPr lang="en-US" dirty="0"/>
              <a:t>is </a:t>
            </a:r>
            <a:r>
              <a:rPr lang="en-US" b="1" dirty="0"/>
              <a:t>not </a:t>
            </a:r>
            <a:r>
              <a:rPr lang="en-US" dirty="0"/>
              <a:t>okay to ask for or demand </a:t>
            </a:r>
            <a:r>
              <a:rPr lang="en-US" dirty="0" smtClean="0"/>
              <a:t>positive reviews</a:t>
            </a:r>
          </a:p>
          <a:p>
            <a:pPr lvl="1"/>
            <a:r>
              <a:rPr lang="en-US" b="1" dirty="0" smtClean="0"/>
              <a:t>Always </a:t>
            </a:r>
            <a:r>
              <a:rPr lang="en-US" dirty="0"/>
              <a:t>state you are looking </a:t>
            </a:r>
            <a:r>
              <a:rPr lang="en-US" dirty="0" smtClean="0"/>
              <a:t>for honest reviews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82029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Ways NOT to Get Reviews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dirty="0"/>
              <a:t>Exchanging </a:t>
            </a:r>
            <a:r>
              <a:rPr lang="en-US" b="1" dirty="0" smtClean="0"/>
              <a:t>Reviews</a:t>
            </a:r>
          </a:p>
          <a:p>
            <a:pPr lvl="1"/>
            <a:r>
              <a:rPr lang="en-US" dirty="0"/>
              <a:t>This is not a good practice! </a:t>
            </a:r>
            <a:endParaRPr lang="en-US" dirty="0" smtClean="0"/>
          </a:p>
          <a:p>
            <a:pPr lvl="1"/>
            <a:r>
              <a:rPr lang="en-US" dirty="0" smtClean="0"/>
              <a:t>If </a:t>
            </a:r>
            <a:r>
              <a:rPr lang="en-US" dirty="0"/>
              <a:t>Amazon discovers </a:t>
            </a:r>
            <a:r>
              <a:rPr lang="en-US" dirty="0" smtClean="0"/>
              <a:t>this happening</a:t>
            </a:r>
            <a:r>
              <a:rPr lang="en-US" dirty="0"/>
              <a:t>, your reviews are likely to be deleted, and they could even </a:t>
            </a:r>
            <a:r>
              <a:rPr lang="en-US" dirty="0" smtClean="0"/>
              <a:t>ban your </a:t>
            </a:r>
            <a:r>
              <a:rPr lang="en-US" dirty="0"/>
              <a:t>account from KDP!</a:t>
            </a:r>
            <a:endParaRPr lang="en-US" b="1" dirty="0" smtClean="0"/>
          </a:p>
          <a:p>
            <a:r>
              <a:rPr lang="en-US" b="1" dirty="0"/>
              <a:t>Friends and </a:t>
            </a:r>
            <a:r>
              <a:rPr lang="en-US" b="1" dirty="0" smtClean="0"/>
              <a:t>Family</a:t>
            </a:r>
          </a:p>
          <a:p>
            <a:pPr lvl="1"/>
            <a:r>
              <a:rPr lang="en-US" dirty="0"/>
              <a:t>This could backfire in a big way if Amazon ever finds out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Will potentially destroy </a:t>
            </a:r>
            <a:r>
              <a:rPr lang="en-US" dirty="0"/>
              <a:t>your name by telling everyone they know.</a:t>
            </a:r>
          </a:p>
        </p:txBody>
      </p:sp>
    </p:spTree>
    <p:extLst>
      <p:ext uri="{BB962C8B-B14F-4D97-AF65-F5344CB8AC3E}">
        <p14:creationId xmlns:p14="http://schemas.microsoft.com/office/powerpoint/2010/main" xmlns="" val="2582029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Ways to Get Reviews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Your Book Real Estate</a:t>
            </a:r>
            <a:endParaRPr lang="en-US" b="1" dirty="0" smtClean="0"/>
          </a:p>
          <a:p>
            <a:pPr lvl="1"/>
            <a:r>
              <a:rPr lang="en-US" dirty="0" smtClean="0"/>
              <a:t>At </a:t>
            </a:r>
            <a:r>
              <a:rPr lang="en-US" dirty="0"/>
              <a:t>the end of your book, </a:t>
            </a:r>
            <a:r>
              <a:rPr lang="en-US" dirty="0" smtClean="0"/>
              <a:t>include </a:t>
            </a:r>
            <a:r>
              <a:rPr lang="en-US" dirty="0"/>
              <a:t>a </a:t>
            </a:r>
            <a:r>
              <a:rPr lang="en-US" dirty="0" smtClean="0"/>
              <a:t>note asking </a:t>
            </a:r>
            <a:r>
              <a:rPr lang="en-US" dirty="0"/>
              <a:t>people to leave a review if they liked the book</a:t>
            </a:r>
            <a:r>
              <a:rPr lang="en-US" dirty="0" smtClean="0"/>
              <a:t>.  What better way to get reviews than to ask your real book readers for reviews!</a:t>
            </a:r>
            <a:endParaRPr lang="en-US" dirty="0" smtClean="0"/>
          </a:p>
          <a:p>
            <a:r>
              <a:rPr lang="en-US" b="1" dirty="0" smtClean="0"/>
              <a:t>Bloggers</a:t>
            </a:r>
          </a:p>
          <a:p>
            <a:pPr lvl="1"/>
            <a:r>
              <a:rPr lang="en-US" dirty="0" smtClean="0"/>
              <a:t>Many </a:t>
            </a:r>
            <a:r>
              <a:rPr lang="en-US" dirty="0"/>
              <a:t>book bloggers </a:t>
            </a:r>
            <a:r>
              <a:rPr lang="en-US" dirty="0" smtClean="0"/>
              <a:t>who will read your book, will leave </a:t>
            </a:r>
            <a:r>
              <a:rPr lang="en-US" dirty="0"/>
              <a:t>their review on </a:t>
            </a:r>
            <a:r>
              <a:rPr lang="en-US" dirty="0" smtClean="0"/>
              <a:t>Amazon and </a:t>
            </a:r>
            <a:r>
              <a:rPr lang="en-US" dirty="0"/>
              <a:t>other book selling websites after they post it on their blog</a:t>
            </a:r>
          </a:p>
        </p:txBody>
      </p:sp>
    </p:spTree>
    <p:extLst>
      <p:ext uri="{BB962C8B-B14F-4D97-AF65-F5344CB8AC3E}">
        <p14:creationId xmlns:p14="http://schemas.microsoft.com/office/powerpoint/2010/main" xmlns="" val="2582029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Ways to Get Reviews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dirty="0"/>
              <a:t>Review </a:t>
            </a:r>
            <a:r>
              <a:rPr lang="en-US" b="1" dirty="0" smtClean="0"/>
              <a:t>Copies</a:t>
            </a:r>
          </a:p>
          <a:p>
            <a:pPr lvl="1"/>
            <a:r>
              <a:rPr lang="en-US" dirty="0" smtClean="0"/>
              <a:t>Not required </a:t>
            </a:r>
            <a:r>
              <a:rPr lang="en-US" dirty="0"/>
              <a:t>to leave a </a:t>
            </a:r>
            <a:r>
              <a:rPr lang="en-US" dirty="0" smtClean="0"/>
              <a:t>review</a:t>
            </a:r>
            <a:endParaRPr lang="en-US" dirty="0"/>
          </a:p>
          <a:p>
            <a:pPr lvl="1"/>
            <a:r>
              <a:rPr lang="en-US" dirty="0" smtClean="0"/>
              <a:t>If </a:t>
            </a:r>
            <a:r>
              <a:rPr lang="en-US" dirty="0"/>
              <a:t>they do, their review should </a:t>
            </a:r>
            <a:r>
              <a:rPr lang="en-US" dirty="0" smtClean="0"/>
              <a:t>be completely honest</a:t>
            </a:r>
          </a:p>
          <a:p>
            <a:pPr lvl="1"/>
            <a:r>
              <a:rPr lang="en-US" dirty="0" smtClean="0"/>
              <a:t>State </a:t>
            </a:r>
            <a:r>
              <a:rPr lang="en-US" dirty="0"/>
              <a:t>that </a:t>
            </a:r>
            <a:r>
              <a:rPr lang="en-US" dirty="0" smtClean="0"/>
              <a:t>honest reviews </a:t>
            </a:r>
            <a:r>
              <a:rPr lang="en-US" dirty="0"/>
              <a:t>are </a:t>
            </a:r>
            <a:r>
              <a:rPr lang="en-US" dirty="0" smtClean="0"/>
              <a:t>appreciated</a:t>
            </a:r>
          </a:p>
          <a:p>
            <a:pPr lvl="1"/>
            <a:r>
              <a:rPr lang="en-US" dirty="0"/>
              <a:t>Kboards.com, GoodReads.com </a:t>
            </a:r>
            <a:r>
              <a:rPr lang="en-US" dirty="0" smtClean="0"/>
              <a:t>and various </a:t>
            </a:r>
            <a:r>
              <a:rPr lang="en-US" dirty="0"/>
              <a:t>Facebook pages that relate to your book’s </a:t>
            </a:r>
            <a:r>
              <a:rPr lang="en-US" dirty="0" smtClean="0"/>
              <a:t>genre</a:t>
            </a:r>
          </a:p>
          <a:p>
            <a:r>
              <a:rPr lang="en-US" b="1" dirty="0" smtClean="0"/>
              <a:t>Giveaways</a:t>
            </a:r>
          </a:p>
          <a:p>
            <a:pPr lvl="1"/>
            <a:r>
              <a:rPr lang="en-US" dirty="0" smtClean="0"/>
              <a:t>Get </a:t>
            </a:r>
            <a:r>
              <a:rPr lang="en-US" dirty="0"/>
              <a:t>more people </a:t>
            </a:r>
            <a:r>
              <a:rPr lang="en-US" dirty="0" smtClean="0"/>
              <a:t>to read and </a:t>
            </a:r>
            <a:r>
              <a:rPr lang="en-US" dirty="0"/>
              <a:t>potentially review your </a:t>
            </a:r>
            <a:r>
              <a:rPr lang="en-US" dirty="0" smtClean="0"/>
              <a:t>book</a:t>
            </a:r>
          </a:p>
          <a:p>
            <a:pPr lvl="1"/>
            <a:r>
              <a:rPr lang="en-US" dirty="0" smtClean="0"/>
              <a:t>GoodReads.com only allows </a:t>
            </a:r>
            <a:r>
              <a:rPr lang="en-US" dirty="0"/>
              <a:t>giveaways of printed copies of your book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2582029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Combat Reviews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Let me show you some ways to combat bad reviews.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2582029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2809</TotalTime>
  <Words>356</Words>
  <Application>Microsoft Office PowerPoint</Application>
  <PresentationFormat>On-screen Show (16:9)</PresentationFormat>
  <Paragraphs>38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Video# 4 - Reviews</vt:lpstr>
      <vt:lpstr>Reviews are important</vt:lpstr>
      <vt:lpstr>Ways NOT to Get Reviews</vt:lpstr>
      <vt:lpstr>Ways NOT to Get Reviews</vt:lpstr>
      <vt:lpstr>Ways to Get Reviews</vt:lpstr>
      <vt:lpstr>Ways to Get Reviews</vt:lpstr>
      <vt:lpstr>Combat Reviews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Local Mobile Marketing</dc:title>
  <dc:creator>Stephen Luc</dc:creator>
  <cp:lastModifiedBy>Steve</cp:lastModifiedBy>
  <cp:revision>86</cp:revision>
  <dcterms:created xsi:type="dcterms:W3CDTF">2011-12-11T03:09:54Z</dcterms:created>
  <dcterms:modified xsi:type="dcterms:W3CDTF">2013-10-31T17:19:47Z</dcterms:modified>
</cp:coreProperties>
</file>