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6" r:id="rId3"/>
    <p:sldId id="267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Video# 3 - Categories and Keywords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you want targeted traffic – you’ll need to choose the right categories and keywords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Proper Categorization &amp; 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One thing a lot of people miss when uploading their book is to use </a:t>
            </a:r>
            <a:r>
              <a:rPr lang="en-US" dirty="0" smtClean="0"/>
              <a:t>proper categorization </a:t>
            </a:r>
            <a:r>
              <a:rPr lang="en-US" dirty="0"/>
              <a:t>and keywords</a:t>
            </a:r>
            <a:r>
              <a:rPr lang="en-US" dirty="0" smtClean="0"/>
              <a:t>.</a:t>
            </a:r>
          </a:p>
          <a:p>
            <a:r>
              <a:rPr lang="en-US" dirty="0"/>
              <a:t>When you submit your book to </a:t>
            </a:r>
            <a:r>
              <a:rPr lang="en-US" dirty="0" smtClean="0"/>
              <a:t>Kindle for example, </a:t>
            </a:r>
            <a:r>
              <a:rPr lang="en-US" dirty="0"/>
              <a:t>you’re allowed to choose two categories </a:t>
            </a:r>
            <a:r>
              <a:rPr lang="en-US" dirty="0" smtClean="0"/>
              <a:t>for your </a:t>
            </a:r>
            <a:r>
              <a:rPr lang="en-US" dirty="0"/>
              <a:t>book</a:t>
            </a:r>
            <a:r>
              <a:rPr lang="en-US" dirty="0" smtClean="0"/>
              <a:t>.</a:t>
            </a:r>
          </a:p>
          <a:p>
            <a:r>
              <a:rPr lang="en-US" dirty="0"/>
              <a:t>You can choose up to seven (7) keywords for your book. This includes </a:t>
            </a:r>
            <a:r>
              <a:rPr lang="en-US" dirty="0" smtClean="0"/>
              <a:t>keyword phrases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Book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a good idea to </a:t>
            </a:r>
            <a:r>
              <a:rPr lang="en-US" dirty="0" smtClean="0"/>
              <a:t>optimize your book landing page to ensure that the keywords you use are in your title, book summary, and on that page.</a:t>
            </a:r>
          </a:p>
          <a:p>
            <a:r>
              <a:rPr lang="en-US" dirty="0" smtClean="0"/>
              <a:t>TAKE ACTION - Let’s go to Amazon and I’ll show you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</TotalTime>
  <Words>127</Words>
  <Application>Microsoft Office PowerPoint</Application>
  <PresentationFormat>On-screen Show (16:9)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Video# 3 - Categories and Keywords</vt:lpstr>
      <vt:lpstr>Proper Categorization &amp; Keywords</vt:lpstr>
      <vt:lpstr>Book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85</cp:revision>
  <dcterms:created xsi:type="dcterms:W3CDTF">2011-12-11T03:09:54Z</dcterms:created>
  <dcterms:modified xsi:type="dcterms:W3CDTF">2013-10-30T19:25:33Z</dcterms:modified>
</cp:coreProperties>
</file>