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65" r:id="rId3"/>
    <p:sldId id="266" r:id="rId4"/>
    <p:sldId id="263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678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Video# 2 - Conversion Basics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What Needs to Happen Before You Drive Traffic – w/o this you will blindly hit the </a:t>
            </a:r>
            <a:r>
              <a:rPr lang="en-US" dirty="0" err="1" smtClean="0"/>
              <a:t>bullseye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Editing / Proofreading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Big Mistake – Most people forget to do this, but most book buyers will be turned off by grammatical and spelling errors.</a:t>
            </a:r>
          </a:p>
          <a:p>
            <a:r>
              <a:rPr lang="en-US" sz="2000" dirty="0" smtClean="0"/>
              <a:t>Approach – Flow your creativity through your book and edit it yourself afterwards, not the other way around.</a:t>
            </a:r>
          </a:p>
          <a:p>
            <a:r>
              <a:rPr lang="en-US" sz="2000" dirty="0" smtClean="0"/>
              <a:t>Then and only then – go through it once and have a friend that likes the topic read it.</a:t>
            </a:r>
          </a:p>
          <a:p>
            <a:r>
              <a:rPr lang="en-US" sz="2000" dirty="0" smtClean="0"/>
              <a:t>Re-edit and then outsource your proofreading.</a:t>
            </a:r>
          </a:p>
          <a:p>
            <a:r>
              <a:rPr lang="en-US" sz="2000" dirty="0" smtClean="0"/>
              <a:t>There is a difference between someone who just checks spelling and grammar vs. someone who actually proofreads the book.</a:t>
            </a:r>
          </a:p>
          <a:p>
            <a:r>
              <a:rPr lang="en-US" sz="2000" dirty="0" smtClean="0"/>
              <a:t>Let me show you….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Book Conversions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Your book cover is the first thing people will see.</a:t>
            </a:r>
          </a:p>
          <a:p>
            <a:r>
              <a:rPr lang="en-US" dirty="0" smtClean="0"/>
              <a:t>Choose your images and your book creator wisely.</a:t>
            </a:r>
          </a:p>
          <a:p>
            <a:r>
              <a:rPr lang="en-US" dirty="0" smtClean="0"/>
              <a:t>But make sure it is congruent with what your story is all about.</a:t>
            </a:r>
          </a:p>
          <a:p>
            <a:r>
              <a:rPr lang="en-US" dirty="0" smtClean="0"/>
              <a:t>Unless you can really create a stunning cover yourself, it’s best to get a professional to handle it.</a:t>
            </a:r>
          </a:p>
          <a:p>
            <a:r>
              <a:rPr lang="en-US" dirty="0" smtClean="0"/>
              <a:t>Let me explain and show you where to find a </a:t>
            </a:r>
            <a:r>
              <a:rPr lang="en-US" smtClean="0"/>
              <a:t>book designer…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1853</TotalTime>
  <Words>193</Words>
  <Application>Microsoft Office PowerPoint</Application>
  <PresentationFormat>On-screen Show (16:9)</PresentationFormat>
  <Paragraphs>15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Video# 2 - Conversion Basics</vt:lpstr>
      <vt:lpstr>Editing / Proofreading</vt:lpstr>
      <vt:lpstr>Slide 3</vt:lpstr>
      <vt:lpstr>Book Conversions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Mobile Marketing</dc:title>
  <dc:creator>Stephen Luc</dc:creator>
  <cp:lastModifiedBy>Steve</cp:lastModifiedBy>
  <cp:revision>83</cp:revision>
  <dcterms:created xsi:type="dcterms:W3CDTF">2011-12-11T03:09:54Z</dcterms:created>
  <dcterms:modified xsi:type="dcterms:W3CDTF">2013-10-30T18:12:17Z</dcterms:modified>
</cp:coreProperties>
</file>