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7" r:id="rId3"/>
    <p:sldId id="262" r:id="rId4"/>
    <p:sldId id="263" r:id="rId5"/>
    <p:sldId id="258" r:id="rId6"/>
    <p:sldId id="264" r:id="rId7"/>
    <p:sldId id="260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678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Kickstart</a:t>
            </a:r>
            <a:r>
              <a:rPr lang="en-US" dirty="0" smtClean="0"/>
              <a:t> Your Book to Bestseller Status – In Depth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Video# 1 - Introduction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Quick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Videos Overview</a:t>
            </a:r>
          </a:p>
          <a:p>
            <a:r>
              <a:rPr lang="en-US" dirty="0" smtClean="0"/>
              <a:t>Mindset</a:t>
            </a:r>
          </a:p>
          <a:p>
            <a:r>
              <a:rPr lang="en-US" dirty="0" smtClean="0"/>
              <a:t>General Strategy</a:t>
            </a:r>
          </a:p>
          <a:p>
            <a:r>
              <a:rPr lang="en-US" dirty="0" smtClean="0"/>
              <a:t>What You Need to Get Started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Videos Overview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Video# 1 </a:t>
            </a:r>
            <a:r>
              <a:rPr lang="en-US" b="1" dirty="0" smtClean="0"/>
              <a:t>– </a:t>
            </a:r>
            <a:r>
              <a:rPr lang="en-US" b="1" dirty="0" smtClean="0"/>
              <a:t>Introduction</a:t>
            </a:r>
          </a:p>
          <a:p>
            <a:r>
              <a:rPr lang="en-US" b="1" dirty="0" smtClean="0"/>
              <a:t>Video</a:t>
            </a:r>
            <a:r>
              <a:rPr lang="en-US" b="1" dirty="0" smtClean="0"/>
              <a:t># 2 - Conversion Basics</a:t>
            </a:r>
          </a:p>
          <a:p>
            <a:r>
              <a:rPr lang="en-US" b="1" dirty="0" smtClean="0"/>
              <a:t>Video</a:t>
            </a:r>
            <a:r>
              <a:rPr lang="en-US" b="1" dirty="0" smtClean="0"/>
              <a:t># 3 - Categories and Keywords</a:t>
            </a:r>
          </a:p>
          <a:p>
            <a:r>
              <a:rPr lang="en-US" b="1" dirty="0" smtClean="0"/>
              <a:t>Video</a:t>
            </a:r>
            <a:r>
              <a:rPr lang="en-US" b="1" dirty="0" smtClean="0"/>
              <a:t># 4 </a:t>
            </a:r>
            <a:r>
              <a:rPr lang="en-US" b="1" dirty="0" smtClean="0"/>
              <a:t>– </a:t>
            </a:r>
            <a:r>
              <a:rPr lang="en-US" b="1" dirty="0" smtClean="0"/>
              <a:t>Reviews</a:t>
            </a:r>
          </a:p>
          <a:p>
            <a:r>
              <a:rPr lang="en-US" b="1" dirty="0" smtClean="0"/>
              <a:t>Video</a:t>
            </a:r>
            <a:r>
              <a:rPr lang="en-US" b="1" dirty="0" smtClean="0"/>
              <a:t># 5 - Social Media</a:t>
            </a:r>
          </a:p>
          <a:p>
            <a:endParaRPr lang="en-US" b="1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Video# </a:t>
            </a:r>
            <a:r>
              <a:rPr lang="en-US" b="1" dirty="0" smtClean="0"/>
              <a:t>6 - Book Social Networks</a:t>
            </a:r>
          </a:p>
          <a:p>
            <a:r>
              <a:rPr lang="en-US" b="1" dirty="0" smtClean="0"/>
              <a:t>Video# </a:t>
            </a:r>
            <a:r>
              <a:rPr lang="en-US" b="1" dirty="0" smtClean="0"/>
              <a:t>7 - Book Blogs</a:t>
            </a:r>
          </a:p>
          <a:p>
            <a:r>
              <a:rPr lang="en-US" b="1" dirty="0" smtClean="0"/>
              <a:t>Video</a:t>
            </a:r>
            <a:r>
              <a:rPr lang="en-US" b="1" dirty="0" smtClean="0"/>
              <a:t># 8 </a:t>
            </a:r>
            <a:r>
              <a:rPr lang="en-US" b="1" dirty="0" smtClean="0"/>
              <a:t>– </a:t>
            </a:r>
            <a:r>
              <a:rPr lang="en-US" b="1" dirty="0" smtClean="0"/>
              <a:t>Giveaways</a:t>
            </a:r>
          </a:p>
          <a:p>
            <a:r>
              <a:rPr lang="en-US" b="1" dirty="0" smtClean="0"/>
              <a:t>Video</a:t>
            </a:r>
            <a:r>
              <a:rPr lang="en-US" b="1" dirty="0" smtClean="0"/>
              <a:t># 9 - Your Buyer's List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050"/>
            <a:ext cx="8229600" cy="857250"/>
          </a:xfrm>
        </p:spPr>
        <p:txBody>
          <a:bodyPr/>
          <a:lstStyle/>
          <a:p>
            <a:r>
              <a:rPr lang="en-US" dirty="0" smtClean="0"/>
              <a:t>Mindset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2950"/>
            <a:ext cx="8229600" cy="3394472"/>
          </a:xfrm>
        </p:spPr>
        <p:txBody>
          <a:bodyPr>
            <a:noAutofit/>
          </a:bodyPr>
          <a:lstStyle/>
          <a:p>
            <a:r>
              <a:rPr lang="en-US" sz="2800" dirty="0" smtClean="0"/>
              <a:t>“Build it they will come does not work”</a:t>
            </a:r>
            <a:endParaRPr lang="en-US" sz="2800" dirty="0" smtClean="0"/>
          </a:p>
          <a:p>
            <a:r>
              <a:rPr lang="en-US" sz="2800" dirty="0" smtClean="0"/>
              <a:t>Focus on Increasing your conversions first</a:t>
            </a:r>
          </a:p>
          <a:p>
            <a:r>
              <a:rPr lang="en-US" sz="2800" dirty="0" smtClean="0"/>
              <a:t>Then Focus on driving traffic after.</a:t>
            </a:r>
          </a:p>
          <a:p>
            <a:r>
              <a:rPr lang="en-US" sz="2800" dirty="0" smtClean="0"/>
              <a:t>Not the way around.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General Strategy.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2"/>
                </a:solidFill>
              </a:rPr>
              <a:t>Step 1 – </a:t>
            </a:r>
            <a:r>
              <a:rPr lang="en-US" sz="3600" dirty="0" smtClean="0">
                <a:solidFill>
                  <a:schemeClr val="tx2"/>
                </a:solidFill>
              </a:rPr>
              <a:t>Editing and Proofreading first</a:t>
            </a:r>
            <a:endParaRPr lang="en-US" sz="3600" dirty="0" smtClean="0">
              <a:solidFill>
                <a:schemeClr val="tx2"/>
              </a:solidFill>
            </a:endParaRPr>
          </a:p>
          <a:p>
            <a:r>
              <a:rPr lang="en-US" sz="3600" dirty="0" smtClean="0">
                <a:solidFill>
                  <a:schemeClr val="tx2"/>
                </a:solidFill>
              </a:rPr>
              <a:t>Step 2 – </a:t>
            </a:r>
            <a:r>
              <a:rPr lang="en-US" sz="3600" dirty="0" smtClean="0">
                <a:solidFill>
                  <a:schemeClr val="tx2"/>
                </a:solidFill>
              </a:rPr>
              <a:t>Book Cover Conversions</a:t>
            </a:r>
            <a:endParaRPr lang="en-US" sz="3600" dirty="0" smtClean="0">
              <a:solidFill>
                <a:schemeClr val="tx2"/>
              </a:solidFill>
            </a:endParaRPr>
          </a:p>
          <a:p>
            <a:r>
              <a:rPr lang="en-US" sz="3600" dirty="0" smtClean="0">
                <a:solidFill>
                  <a:schemeClr val="tx2"/>
                </a:solidFill>
              </a:rPr>
              <a:t>Step 3 – </a:t>
            </a:r>
            <a:r>
              <a:rPr lang="en-US" sz="3600" dirty="0" smtClean="0">
                <a:solidFill>
                  <a:schemeClr val="tx2"/>
                </a:solidFill>
              </a:rPr>
              <a:t>Marketing Blueprint</a:t>
            </a:r>
            <a:endParaRPr lang="en-US" sz="3600" dirty="0" smtClean="0">
              <a:solidFill>
                <a:schemeClr val="tx2"/>
              </a:solidFill>
            </a:endParaRPr>
          </a:p>
          <a:p>
            <a:r>
              <a:rPr lang="en-US" sz="3600" dirty="0" smtClean="0">
                <a:solidFill>
                  <a:schemeClr val="tx2"/>
                </a:solidFill>
              </a:rPr>
              <a:t>Step 4 – </a:t>
            </a:r>
            <a:r>
              <a:rPr lang="en-US" sz="3600" dirty="0" smtClean="0">
                <a:solidFill>
                  <a:schemeClr val="tx2"/>
                </a:solidFill>
              </a:rPr>
              <a:t>Build your following</a:t>
            </a:r>
            <a:endParaRPr lang="en-US" sz="3600" dirty="0" smtClean="0">
              <a:solidFill>
                <a:schemeClr val="tx2"/>
              </a:solidFill>
            </a:endParaRPr>
          </a:p>
          <a:p>
            <a:r>
              <a:rPr lang="en-US" sz="3600" dirty="0" smtClean="0">
                <a:solidFill>
                  <a:srgbClr val="C00000"/>
                </a:solidFill>
              </a:rPr>
              <a:t>Step </a:t>
            </a:r>
            <a:r>
              <a:rPr lang="en-US" sz="3600" dirty="0" smtClean="0">
                <a:solidFill>
                  <a:srgbClr val="C00000"/>
                </a:solidFill>
              </a:rPr>
              <a:t>6 – </a:t>
            </a:r>
            <a:r>
              <a:rPr lang="en-US" sz="3600" dirty="0" smtClean="0">
                <a:solidFill>
                  <a:srgbClr val="C00000"/>
                </a:solidFill>
              </a:rPr>
              <a:t>Rinse and Repeat</a:t>
            </a:r>
            <a:endParaRPr lang="en-US" sz="36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What You 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Your </a:t>
            </a:r>
            <a:r>
              <a:rPr lang="en-US" dirty="0" smtClean="0"/>
              <a:t>book ready to release (in your best shape)</a:t>
            </a:r>
            <a:endParaRPr lang="en-US" dirty="0" smtClean="0"/>
          </a:p>
          <a:p>
            <a:r>
              <a:rPr lang="en-US" dirty="0" smtClean="0"/>
              <a:t>$$$ for </a:t>
            </a:r>
            <a:r>
              <a:rPr lang="en-US" dirty="0" smtClean="0"/>
              <a:t>editing/proofreading, book outsourcing, and time. (do this wisely)</a:t>
            </a:r>
            <a:endParaRPr lang="en-US" dirty="0" smtClean="0"/>
          </a:p>
          <a:p>
            <a:r>
              <a:rPr lang="en-US" dirty="0" smtClean="0"/>
              <a:t>Internet</a:t>
            </a:r>
          </a:p>
          <a:p>
            <a:r>
              <a:rPr lang="en-US" dirty="0" smtClean="0"/>
              <a:t>Perseverance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1525</TotalTime>
  <Words>176</Words>
  <Application>Microsoft Office PowerPoint</Application>
  <PresentationFormat>On-screen Show (16:9)</PresentationFormat>
  <Paragraphs>33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Kickstart Your Book to Bestseller Status – In Depth</vt:lpstr>
      <vt:lpstr>Video# 1 - Introduction</vt:lpstr>
      <vt:lpstr>Quick Overview</vt:lpstr>
      <vt:lpstr>Videos Overview</vt:lpstr>
      <vt:lpstr>Mindset</vt:lpstr>
      <vt:lpstr>General Strategy.</vt:lpstr>
      <vt:lpstr>What You Need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73</cp:revision>
  <dcterms:created xsi:type="dcterms:W3CDTF">2011-12-11T03:09:54Z</dcterms:created>
  <dcterms:modified xsi:type="dcterms:W3CDTF">2013-10-30T12:02:33Z</dcterms:modified>
</cp:coreProperties>
</file>